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989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UeTkg6yA6jvxXpK8vduneTb9E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48" d="100"/>
          <a:sy n="48" d="100"/>
        </p:scale>
        <p:origin x="568" y="144"/>
      </p:cViewPr>
      <p:guideLst>
        <p:guide orient="horz" pos="4989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30108" y="13420840"/>
            <a:ext cx="27539077" cy="9258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860211" y="24479728"/>
            <a:ext cx="22678867" cy="11041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/>
              <a:buNone/>
              <a:defRPr/>
            </a:lvl1pPr>
            <a:lvl2pPr lvl="1" algn="ctr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/>
            </a:lvl2pPr>
            <a:lvl3pPr lvl="2" algn="ctr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/>
            </a:lvl3pPr>
            <a:lvl4pPr lvl="3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None/>
              <a:defRPr/>
            </a:lvl4pPr>
            <a:lvl5pPr lvl="4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None/>
              <a:defRPr/>
            </a:lvl5pPr>
            <a:lvl6pPr lvl="5" algn="ctr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None/>
              <a:defRPr/>
            </a:lvl6pPr>
            <a:lvl7pPr lvl="6" algn="ctr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None/>
              <a:defRPr/>
            </a:lvl7pPr>
            <a:lvl8pPr lvl="7" algn="ctr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None/>
              <a:defRPr/>
            </a:lvl8pPr>
            <a:lvl9pPr lvl="8" algn="ctr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943894" y="9755982"/>
            <a:ext cx="28511500" cy="29157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8703901" y="16516257"/>
            <a:ext cx="36860862" cy="728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5951332" y="9302130"/>
            <a:ext cx="36860862" cy="21716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620838" y="10079038"/>
            <a:ext cx="29157612" cy="28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558677" y="27760734"/>
            <a:ext cx="27540665" cy="8579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29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558677" y="18309801"/>
            <a:ext cx="27540665" cy="9450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None/>
              <a:defRPr sz="1714"/>
            </a:lvl1pPr>
            <a:lvl2pPr marL="914400" lvl="1" indent="-22860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None/>
              <a:defRPr sz="1543"/>
            </a:lvl2pPr>
            <a:lvl3pPr marL="1371600" lvl="2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620609" y="10079514"/>
            <a:ext cx="14502855" cy="28511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9219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Char char="–"/>
              <a:defRPr sz="2057"/>
            </a:lvl2pPr>
            <a:lvl3pPr marL="1371600" lvl="2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•"/>
              <a:defRPr sz="1714"/>
            </a:lvl3pPr>
            <a:lvl4pPr marL="1828800" lvl="3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–"/>
              <a:defRPr sz="1543"/>
            </a:lvl4pPr>
            <a:lvl5pPr marL="2286000" lvl="4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5pPr>
            <a:lvl6pPr marL="2743200" lvl="5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6pPr>
            <a:lvl7pPr marL="3200400" lvl="6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7pPr>
            <a:lvl8pPr marL="3657600" lvl="7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8pPr>
            <a:lvl9pPr marL="4114800" lvl="8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275833" y="10079514"/>
            <a:ext cx="14502856" cy="28511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9219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Char char="–"/>
              <a:defRPr sz="2057"/>
            </a:lvl2pPr>
            <a:lvl3pPr marL="1371600" lvl="2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•"/>
              <a:defRPr sz="1714"/>
            </a:lvl3pPr>
            <a:lvl4pPr marL="1828800" lvl="3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–"/>
              <a:defRPr sz="1543"/>
            </a:lvl4pPr>
            <a:lvl5pPr marL="2286000" lvl="4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5pPr>
            <a:lvl6pPr marL="2743200" lvl="5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6pPr>
            <a:lvl7pPr marL="3200400" lvl="6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7pPr>
            <a:lvl8pPr marL="3657600" lvl="7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8pPr>
            <a:lvl9pPr marL="4114800" lvl="8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»"/>
              <a:defRPr sz="1543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620608" y="9669987"/>
            <a:ext cx="14313971" cy="403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None/>
              <a:defRPr sz="2057" b="1"/>
            </a:lvl1pPr>
            <a:lvl2pPr marL="914400" lvl="1" indent="-228600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None/>
              <a:defRPr sz="1714" b="1"/>
            </a:lvl2pPr>
            <a:lvl3pPr marL="1371600" lvl="2" indent="-22860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None/>
              <a:defRPr sz="1543" b="1"/>
            </a:lvl3pPr>
            <a:lvl4pPr marL="1828800" lvl="3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4pPr>
            <a:lvl5pPr marL="2286000" lvl="4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5pPr>
            <a:lvl6pPr marL="2743200" lvl="5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6pPr>
            <a:lvl7pPr marL="3200400" lvl="6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7pPr>
            <a:lvl8pPr marL="3657600" lvl="7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8pPr>
            <a:lvl9pPr marL="4114800" lvl="8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620608" y="13700209"/>
            <a:ext cx="14313971" cy="2489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59219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Char char="•"/>
              <a:defRPr sz="2057"/>
            </a:lvl1pPr>
            <a:lvl2pPr marL="914400" lvl="1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–"/>
              <a:defRPr sz="1714"/>
            </a:lvl2pPr>
            <a:lvl3pPr marL="1371600" lvl="2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•"/>
              <a:defRPr sz="1543"/>
            </a:lvl3pPr>
            <a:lvl4pPr marL="1828800" lvl="3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–"/>
              <a:defRPr sz="1372"/>
            </a:lvl4pPr>
            <a:lvl5pPr marL="2286000" lvl="4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5pPr>
            <a:lvl6pPr marL="2743200" lvl="5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6pPr>
            <a:lvl7pPr marL="3200400" lvl="6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7pPr>
            <a:lvl8pPr marL="3657600" lvl="7" indent="-315721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8pPr>
            <a:lvl9pPr marL="4114800" lvl="8" indent="-315721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458371" y="9669987"/>
            <a:ext cx="14320320" cy="403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200" lvl="0" indent="-228600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None/>
              <a:defRPr sz="2057" b="1"/>
            </a:lvl1pPr>
            <a:lvl2pPr marL="914400" lvl="1" indent="-228600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None/>
              <a:defRPr sz="1714" b="1"/>
            </a:lvl2pPr>
            <a:lvl3pPr marL="1371600" lvl="2" indent="-22860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None/>
              <a:defRPr sz="1543" b="1"/>
            </a:lvl3pPr>
            <a:lvl4pPr marL="1828800" lvl="3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4pPr>
            <a:lvl5pPr marL="2286000" lvl="4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5pPr>
            <a:lvl6pPr marL="2743200" lvl="5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6pPr>
            <a:lvl7pPr marL="3200400" lvl="6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7pPr>
            <a:lvl8pPr marL="3657600" lvl="7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8pPr>
            <a:lvl9pPr marL="4114800" lvl="8" indent="-228600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None/>
              <a:defRPr sz="1372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458371" y="13700209"/>
            <a:ext cx="14320320" cy="2489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59219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Char char="•"/>
              <a:defRPr sz="2057"/>
            </a:lvl1pPr>
            <a:lvl2pPr marL="914400" lvl="1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–"/>
              <a:defRPr sz="1714"/>
            </a:lvl2pPr>
            <a:lvl3pPr marL="1371600" lvl="2" indent="-326580" algn="l">
              <a:spcBef>
                <a:spcPts val="309"/>
              </a:spcBef>
              <a:spcAft>
                <a:spcPts val="0"/>
              </a:spcAft>
              <a:buClr>
                <a:schemeClr val="dk1"/>
              </a:buClr>
              <a:buSzPts val="1543"/>
              <a:buFont typeface="Arial"/>
              <a:buChar char="•"/>
              <a:defRPr sz="1543"/>
            </a:lvl3pPr>
            <a:lvl4pPr marL="1828800" lvl="3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–"/>
              <a:defRPr sz="1372"/>
            </a:lvl4pPr>
            <a:lvl5pPr marL="2286000" lvl="4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5pPr>
            <a:lvl6pPr marL="2743200" lvl="5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6pPr>
            <a:lvl7pPr marL="3200400" lvl="6" indent="-315722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7pPr>
            <a:lvl8pPr marL="3657600" lvl="7" indent="-315721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8pPr>
            <a:lvl9pPr marL="4114800" lvl="8" indent="-315721" algn="l">
              <a:spcBef>
                <a:spcPts val="274"/>
              </a:spcBef>
              <a:spcAft>
                <a:spcPts val="0"/>
              </a:spcAft>
              <a:buClr>
                <a:schemeClr val="dk1"/>
              </a:buClr>
              <a:buSzPts val="1372"/>
              <a:buFont typeface="Arial"/>
              <a:buChar char="»"/>
              <a:defRPr sz="1372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620607" y="1720667"/>
            <a:ext cx="10658495" cy="7319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14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2667985" y="1720660"/>
            <a:ext cx="18110713" cy="3687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402780" algn="l">
              <a:spcBef>
                <a:spcPts val="549"/>
              </a:spcBef>
              <a:spcAft>
                <a:spcPts val="0"/>
              </a:spcAft>
              <a:buClr>
                <a:schemeClr val="dk1"/>
              </a:buClr>
              <a:buSzPts val="2743"/>
              <a:buFont typeface="Arial"/>
              <a:buChar char="•"/>
              <a:defRPr sz="2743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9219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2057"/>
              <a:buFont typeface="Arial"/>
              <a:buChar char="•"/>
              <a:defRPr sz="2057"/>
            </a:lvl3pPr>
            <a:lvl4pPr marL="1828800" lvl="3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–"/>
              <a:defRPr sz="1714"/>
            </a:lvl4pPr>
            <a:lvl5pPr marL="2286000" lvl="4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»"/>
              <a:defRPr sz="1714"/>
            </a:lvl5pPr>
            <a:lvl6pPr marL="2743200" lvl="5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»"/>
              <a:defRPr sz="1714"/>
            </a:lvl6pPr>
            <a:lvl7pPr marL="3200400" lvl="6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»"/>
              <a:defRPr sz="1714"/>
            </a:lvl7pPr>
            <a:lvl8pPr marL="3657600" lvl="7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»"/>
              <a:defRPr sz="1714"/>
            </a:lvl8pPr>
            <a:lvl9pPr marL="4114800" lvl="8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Arial"/>
              <a:buChar char="»"/>
              <a:defRPr sz="1714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620607" y="9039823"/>
            <a:ext cx="10658495" cy="29551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spcBef>
                <a:spcPts val="206"/>
              </a:spcBef>
              <a:spcAft>
                <a:spcPts val="0"/>
              </a:spcAft>
              <a:buClr>
                <a:schemeClr val="dk1"/>
              </a:buClr>
              <a:buSzPts val="1029"/>
              <a:buFont typeface="Arial"/>
              <a:buNone/>
              <a:defRPr sz="1029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Arial"/>
              <a:buNone/>
              <a:defRPr sz="857"/>
            </a:lvl3pPr>
            <a:lvl4pPr marL="1828800" lvl="3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4pPr>
            <a:lvl5pPr marL="2286000" lvl="4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5pPr>
            <a:lvl6pPr marL="2743200" lvl="5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6pPr>
            <a:lvl7pPr marL="3200400" lvl="6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7pPr>
            <a:lvl8pPr marL="3657600" lvl="7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8pPr>
            <a:lvl9pPr marL="4114800" lvl="8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350663" y="30240132"/>
            <a:ext cx="19439255" cy="3569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14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6350663" y="3860375"/>
            <a:ext cx="19439255" cy="2591943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350663" y="33810029"/>
            <a:ext cx="19439255" cy="5069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spcBef>
                <a:spcPts val="206"/>
              </a:spcBef>
              <a:spcAft>
                <a:spcPts val="0"/>
              </a:spcAft>
              <a:buClr>
                <a:schemeClr val="dk1"/>
              </a:buClr>
              <a:buSzPts val="1029"/>
              <a:buFont typeface="Arial"/>
              <a:buNone/>
              <a:defRPr sz="1029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Arial"/>
              <a:buNone/>
              <a:defRPr sz="857"/>
            </a:lvl3pPr>
            <a:lvl4pPr marL="1828800" lvl="3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4pPr>
            <a:lvl5pPr marL="2286000" lvl="4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5pPr>
            <a:lvl6pPr marL="2743200" lvl="5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6pPr>
            <a:lvl7pPr marL="3200400" lvl="6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7pPr>
            <a:lvl8pPr marL="3657600" lvl="7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8pPr>
            <a:lvl9pPr marL="4114800" lvl="8" indent="-228600" algn="l">
              <a:spcBef>
                <a:spcPts val="154"/>
              </a:spcBef>
              <a:spcAft>
                <a:spcPts val="0"/>
              </a:spcAft>
              <a:buClr>
                <a:schemeClr val="dk1"/>
              </a:buClr>
              <a:buSzPts val="771"/>
              <a:buFont typeface="Arial"/>
              <a:buNone/>
              <a:defRPr sz="771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29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29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29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29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20838" y="10079038"/>
            <a:ext cx="29157612" cy="28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1047750" algn="l" rtl="0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/>
              <a:buChar char="•"/>
              <a:defRPr sz="1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sz="1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745680" algn="l" rtl="0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Char char="»"/>
              <a:defRPr sz="81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745680" algn="l" rtl="0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Char char="»"/>
              <a:defRPr sz="81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745680" algn="l" rtl="0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Char char="»"/>
              <a:defRPr sz="81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745680" algn="l" rtl="0">
              <a:spcBef>
                <a:spcPts val="1629"/>
              </a:spcBef>
              <a:spcAft>
                <a:spcPts val="0"/>
              </a:spcAft>
              <a:buClr>
                <a:schemeClr val="dk1"/>
              </a:buClr>
              <a:buSzPts val="8143"/>
              <a:buFont typeface="Arial"/>
              <a:buChar char="»"/>
              <a:defRPr sz="81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20838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5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65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0363" y="39339838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141858" y="216729"/>
            <a:ext cx="6520029" cy="3605460"/>
            <a:chOff x="-3437" y="-3219"/>
            <a:chExt cx="3671319" cy="2117145"/>
          </a:xfrm>
        </p:grpSpPr>
        <p:sp>
          <p:nvSpPr>
            <p:cNvPr id="90" name="Google Shape;90;p1"/>
            <p:cNvSpPr/>
            <p:nvPr/>
          </p:nvSpPr>
          <p:spPr>
            <a:xfrm rot="6000">
              <a:off x="-1717" y="-1608"/>
              <a:ext cx="1847653" cy="1972626"/>
            </a:xfrm>
            <a:custGeom>
              <a:avLst/>
              <a:gdLst/>
              <a:ahLst/>
              <a:cxnLst/>
              <a:rect l="l" t="t" r="r" b="b"/>
              <a:pathLst>
                <a:path w="1847653" h="1972626" extrusionOk="0">
                  <a:moveTo>
                    <a:pt x="0" y="3219"/>
                  </a:moveTo>
                  <a:lnTo>
                    <a:pt x="1844215" y="0"/>
                  </a:lnTo>
                  <a:lnTo>
                    <a:pt x="1847653" y="1969407"/>
                  </a:lnTo>
                  <a:lnTo>
                    <a:pt x="3437" y="1972626"/>
                  </a:lnTo>
                  <a:lnTo>
                    <a:pt x="0" y="3219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18325" t="-12945" r="-145012" b="-257150"/>
              </a:stretch>
            </a:blip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1097097" y="1071676"/>
              <a:ext cx="976630" cy="533527"/>
            </a:xfrm>
            <a:custGeom>
              <a:avLst/>
              <a:gdLst/>
              <a:ahLst/>
              <a:cxnLst/>
              <a:rect l="l" t="t" r="r" b="b"/>
              <a:pathLst>
                <a:path w="976630" h="533527" extrusionOk="0">
                  <a:moveTo>
                    <a:pt x="22225" y="0"/>
                  </a:moveTo>
                  <a:lnTo>
                    <a:pt x="140970" y="240792"/>
                  </a:lnTo>
                  <a:lnTo>
                    <a:pt x="0" y="533527"/>
                  </a:lnTo>
                  <a:lnTo>
                    <a:pt x="112395" y="533527"/>
                  </a:lnTo>
                  <a:lnTo>
                    <a:pt x="198120" y="350647"/>
                  </a:lnTo>
                  <a:lnTo>
                    <a:pt x="288290" y="533527"/>
                  </a:lnTo>
                  <a:lnTo>
                    <a:pt x="401955" y="533527"/>
                  </a:lnTo>
                  <a:lnTo>
                    <a:pt x="257175" y="240792"/>
                  </a:lnTo>
                  <a:lnTo>
                    <a:pt x="374015" y="0"/>
                  </a:lnTo>
                  <a:lnTo>
                    <a:pt x="260985" y="0"/>
                  </a:lnTo>
                  <a:lnTo>
                    <a:pt x="200660" y="131064"/>
                  </a:lnTo>
                  <a:lnTo>
                    <a:pt x="135890" y="0"/>
                  </a:lnTo>
                  <a:close/>
                  <a:moveTo>
                    <a:pt x="406400" y="0"/>
                  </a:moveTo>
                  <a:lnTo>
                    <a:pt x="565912" y="533527"/>
                  </a:lnTo>
                  <a:lnTo>
                    <a:pt x="690372" y="533527"/>
                  </a:lnTo>
                  <a:lnTo>
                    <a:pt x="850392" y="0"/>
                  </a:lnTo>
                  <a:lnTo>
                    <a:pt x="744982" y="0"/>
                  </a:lnTo>
                  <a:lnTo>
                    <a:pt x="628777" y="412369"/>
                  </a:lnTo>
                  <a:lnTo>
                    <a:pt x="512445" y="0"/>
                  </a:lnTo>
                  <a:close/>
                  <a:moveTo>
                    <a:pt x="876300" y="0"/>
                  </a:moveTo>
                  <a:lnTo>
                    <a:pt x="876300" y="533527"/>
                  </a:lnTo>
                  <a:lnTo>
                    <a:pt x="976630" y="533527"/>
                  </a:lnTo>
                  <a:lnTo>
                    <a:pt x="97663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l="-146756" t="-245552" r="-244643" b="-1004157"/>
              </a:stretch>
            </a:blip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2207763" y="1071129"/>
              <a:ext cx="1381506" cy="252857"/>
            </a:xfrm>
            <a:custGeom>
              <a:avLst/>
              <a:gdLst/>
              <a:ahLst/>
              <a:cxnLst/>
              <a:rect l="l" t="t" r="r" b="b"/>
              <a:pathLst>
                <a:path w="1381506" h="252857" extrusionOk="0">
                  <a:moveTo>
                    <a:pt x="656209" y="116205"/>
                  </a:moveTo>
                  <a:cubicBezTo>
                    <a:pt x="663321" y="116205"/>
                    <a:pt x="669798" y="117856"/>
                    <a:pt x="675767" y="121158"/>
                  </a:cubicBezTo>
                  <a:cubicBezTo>
                    <a:pt x="681482" y="124460"/>
                    <a:pt x="686054" y="129413"/>
                    <a:pt x="689610" y="136017"/>
                  </a:cubicBezTo>
                  <a:cubicBezTo>
                    <a:pt x="692912" y="142367"/>
                    <a:pt x="694563" y="150495"/>
                    <a:pt x="694563" y="160147"/>
                  </a:cubicBezTo>
                  <a:cubicBezTo>
                    <a:pt x="694563" y="168910"/>
                    <a:pt x="692912" y="176784"/>
                    <a:pt x="689610" y="183642"/>
                  </a:cubicBezTo>
                  <a:cubicBezTo>
                    <a:pt x="686562" y="190500"/>
                    <a:pt x="682117" y="195834"/>
                    <a:pt x="676402" y="199644"/>
                  </a:cubicBezTo>
                  <a:cubicBezTo>
                    <a:pt x="670687" y="203454"/>
                    <a:pt x="663956" y="205359"/>
                    <a:pt x="656082" y="205359"/>
                  </a:cubicBezTo>
                  <a:cubicBezTo>
                    <a:pt x="648208" y="205359"/>
                    <a:pt x="641477" y="203454"/>
                    <a:pt x="635762" y="199644"/>
                  </a:cubicBezTo>
                  <a:cubicBezTo>
                    <a:pt x="630047" y="195834"/>
                    <a:pt x="625602" y="190500"/>
                    <a:pt x="622300" y="183642"/>
                  </a:cubicBezTo>
                  <a:cubicBezTo>
                    <a:pt x="619252" y="177038"/>
                    <a:pt x="617728" y="169291"/>
                    <a:pt x="617728" y="160528"/>
                  </a:cubicBezTo>
                  <a:cubicBezTo>
                    <a:pt x="617728" y="151257"/>
                    <a:pt x="619379" y="143383"/>
                    <a:pt x="622681" y="136779"/>
                  </a:cubicBezTo>
                  <a:cubicBezTo>
                    <a:pt x="625983" y="130175"/>
                    <a:pt x="630682" y="125095"/>
                    <a:pt x="636524" y="121539"/>
                  </a:cubicBezTo>
                  <a:cubicBezTo>
                    <a:pt x="642239" y="117983"/>
                    <a:pt x="648716" y="116205"/>
                    <a:pt x="656082" y="116205"/>
                  </a:cubicBezTo>
                  <a:close/>
                  <a:moveTo>
                    <a:pt x="1287145" y="116205"/>
                  </a:moveTo>
                  <a:cubicBezTo>
                    <a:pt x="1294257" y="116205"/>
                    <a:pt x="1300734" y="117856"/>
                    <a:pt x="1306703" y="121158"/>
                  </a:cubicBezTo>
                  <a:cubicBezTo>
                    <a:pt x="1312418" y="124460"/>
                    <a:pt x="1316990" y="129413"/>
                    <a:pt x="1320546" y="136017"/>
                  </a:cubicBezTo>
                  <a:cubicBezTo>
                    <a:pt x="1323848" y="142367"/>
                    <a:pt x="1325499" y="150495"/>
                    <a:pt x="1325499" y="160147"/>
                  </a:cubicBezTo>
                  <a:cubicBezTo>
                    <a:pt x="1325499" y="168910"/>
                    <a:pt x="1323848" y="176784"/>
                    <a:pt x="1320546" y="183642"/>
                  </a:cubicBezTo>
                  <a:cubicBezTo>
                    <a:pt x="1317498" y="190500"/>
                    <a:pt x="1313053" y="195834"/>
                    <a:pt x="1307338" y="199644"/>
                  </a:cubicBezTo>
                  <a:cubicBezTo>
                    <a:pt x="1301623" y="203454"/>
                    <a:pt x="1294892" y="205359"/>
                    <a:pt x="1287018" y="205359"/>
                  </a:cubicBezTo>
                  <a:cubicBezTo>
                    <a:pt x="1279144" y="205359"/>
                    <a:pt x="1272413" y="203454"/>
                    <a:pt x="1266698" y="199644"/>
                  </a:cubicBezTo>
                  <a:cubicBezTo>
                    <a:pt x="1260983" y="195834"/>
                    <a:pt x="1256538" y="190500"/>
                    <a:pt x="1253236" y="183642"/>
                  </a:cubicBezTo>
                  <a:cubicBezTo>
                    <a:pt x="1250188" y="177038"/>
                    <a:pt x="1248664" y="169291"/>
                    <a:pt x="1248664" y="160528"/>
                  </a:cubicBezTo>
                  <a:cubicBezTo>
                    <a:pt x="1248664" y="151257"/>
                    <a:pt x="1250315" y="143383"/>
                    <a:pt x="1253617" y="136779"/>
                  </a:cubicBezTo>
                  <a:cubicBezTo>
                    <a:pt x="1256919" y="130175"/>
                    <a:pt x="1261618" y="125095"/>
                    <a:pt x="1267460" y="121539"/>
                  </a:cubicBezTo>
                  <a:cubicBezTo>
                    <a:pt x="1273175" y="117983"/>
                    <a:pt x="1279652" y="116205"/>
                    <a:pt x="1287018" y="116205"/>
                  </a:cubicBezTo>
                  <a:close/>
                  <a:moveTo>
                    <a:pt x="0" y="0"/>
                  </a:moveTo>
                  <a:lnTo>
                    <a:pt x="0" y="248666"/>
                  </a:lnTo>
                  <a:lnTo>
                    <a:pt x="163449" y="248666"/>
                  </a:lnTo>
                  <a:lnTo>
                    <a:pt x="163449" y="200406"/>
                  </a:lnTo>
                  <a:lnTo>
                    <a:pt x="56134" y="200406"/>
                  </a:lnTo>
                  <a:lnTo>
                    <a:pt x="56134" y="141732"/>
                  </a:lnTo>
                  <a:lnTo>
                    <a:pt x="146812" y="141732"/>
                  </a:lnTo>
                  <a:lnTo>
                    <a:pt x="146812" y="93472"/>
                  </a:lnTo>
                  <a:lnTo>
                    <a:pt x="56134" y="93472"/>
                  </a:lnTo>
                  <a:lnTo>
                    <a:pt x="56134" y="48260"/>
                  </a:lnTo>
                  <a:lnTo>
                    <a:pt x="163449" y="48260"/>
                  </a:lnTo>
                  <a:lnTo>
                    <a:pt x="163449" y="0"/>
                  </a:lnTo>
                  <a:close/>
                  <a:moveTo>
                    <a:pt x="292862" y="68199"/>
                  </a:moveTo>
                  <a:cubicBezTo>
                    <a:pt x="281940" y="68199"/>
                    <a:pt x="272161" y="70231"/>
                    <a:pt x="263398" y="74295"/>
                  </a:cubicBezTo>
                  <a:cubicBezTo>
                    <a:pt x="254635" y="78359"/>
                    <a:pt x="247015" y="84836"/>
                    <a:pt x="240665" y="93853"/>
                  </a:cubicBezTo>
                  <a:lnTo>
                    <a:pt x="240665" y="72517"/>
                  </a:lnTo>
                  <a:lnTo>
                    <a:pt x="185928" y="72517"/>
                  </a:lnTo>
                  <a:lnTo>
                    <a:pt x="185928" y="248666"/>
                  </a:lnTo>
                  <a:lnTo>
                    <a:pt x="240665" y="248666"/>
                  </a:lnTo>
                  <a:lnTo>
                    <a:pt x="240665" y="151003"/>
                  </a:lnTo>
                  <a:cubicBezTo>
                    <a:pt x="240665" y="140335"/>
                    <a:pt x="243332" y="131445"/>
                    <a:pt x="248793" y="124333"/>
                  </a:cubicBezTo>
                  <a:cubicBezTo>
                    <a:pt x="254254" y="117475"/>
                    <a:pt x="262255" y="114046"/>
                    <a:pt x="272923" y="114046"/>
                  </a:cubicBezTo>
                  <a:cubicBezTo>
                    <a:pt x="283845" y="114046"/>
                    <a:pt x="291973" y="117475"/>
                    <a:pt x="297434" y="124333"/>
                  </a:cubicBezTo>
                  <a:cubicBezTo>
                    <a:pt x="302895" y="130937"/>
                    <a:pt x="305562" y="139827"/>
                    <a:pt x="305562" y="151003"/>
                  </a:cubicBezTo>
                  <a:lnTo>
                    <a:pt x="305562" y="248666"/>
                  </a:lnTo>
                  <a:lnTo>
                    <a:pt x="359918" y="248666"/>
                  </a:lnTo>
                  <a:lnTo>
                    <a:pt x="359918" y="144145"/>
                  </a:lnTo>
                  <a:cubicBezTo>
                    <a:pt x="359918" y="121666"/>
                    <a:pt x="354203" y="103251"/>
                    <a:pt x="342900" y="89154"/>
                  </a:cubicBezTo>
                  <a:cubicBezTo>
                    <a:pt x="331470" y="75184"/>
                    <a:pt x="314833" y="68199"/>
                    <a:pt x="292735" y="68199"/>
                  </a:cubicBezTo>
                  <a:close/>
                  <a:moveTo>
                    <a:pt x="873379" y="68199"/>
                  </a:moveTo>
                  <a:cubicBezTo>
                    <a:pt x="862457" y="68199"/>
                    <a:pt x="852678" y="70231"/>
                    <a:pt x="843915" y="74295"/>
                  </a:cubicBezTo>
                  <a:cubicBezTo>
                    <a:pt x="835152" y="78359"/>
                    <a:pt x="827532" y="84836"/>
                    <a:pt x="821182" y="93853"/>
                  </a:cubicBezTo>
                  <a:lnTo>
                    <a:pt x="821182" y="72517"/>
                  </a:lnTo>
                  <a:lnTo>
                    <a:pt x="766318" y="72517"/>
                  </a:lnTo>
                  <a:lnTo>
                    <a:pt x="766318" y="248666"/>
                  </a:lnTo>
                  <a:lnTo>
                    <a:pt x="821055" y="248666"/>
                  </a:lnTo>
                  <a:lnTo>
                    <a:pt x="821055" y="151003"/>
                  </a:lnTo>
                  <a:cubicBezTo>
                    <a:pt x="821055" y="140335"/>
                    <a:pt x="823722" y="131445"/>
                    <a:pt x="829183" y="124333"/>
                  </a:cubicBezTo>
                  <a:cubicBezTo>
                    <a:pt x="834644" y="117475"/>
                    <a:pt x="842645" y="114046"/>
                    <a:pt x="853313" y="114046"/>
                  </a:cubicBezTo>
                  <a:cubicBezTo>
                    <a:pt x="864235" y="114046"/>
                    <a:pt x="872363" y="117475"/>
                    <a:pt x="877824" y="124333"/>
                  </a:cubicBezTo>
                  <a:cubicBezTo>
                    <a:pt x="883285" y="130937"/>
                    <a:pt x="885952" y="139827"/>
                    <a:pt x="885952" y="151003"/>
                  </a:cubicBezTo>
                  <a:lnTo>
                    <a:pt x="885952" y="248666"/>
                  </a:lnTo>
                  <a:lnTo>
                    <a:pt x="940308" y="248666"/>
                  </a:lnTo>
                  <a:lnTo>
                    <a:pt x="940308" y="144145"/>
                  </a:lnTo>
                  <a:cubicBezTo>
                    <a:pt x="940308" y="121666"/>
                    <a:pt x="934593" y="103251"/>
                    <a:pt x="923290" y="89154"/>
                  </a:cubicBezTo>
                  <a:cubicBezTo>
                    <a:pt x="911860" y="75184"/>
                    <a:pt x="895223" y="68199"/>
                    <a:pt x="873125" y="68199"/>
                  </a:cubicBezTo>
                  <a:close/>
                  <a:moveTo>
                    <a:pt x="967994" y="28829"/>
                  </a:moveTo>
                  <a:lnTo>
                    <a:pt x="967994" y="72517"/>
                  </a:lnTo>
                  <a:lnTo>
                    <a:pt x="949452" y="72517"/>
                  </a:lnTo>
                  <a:lnTo>
                    <a:pt x="949452" y="117602"/>
                  </a:lnTo>
                  <a:lnTo>
                    <a:pt x="967994" y="117602"/>
                  </a:lnTo>
                  <a:lnTo>
                    <a:pt x="967994" y="186563"/>
                  </a:lnTo>
                  <a:cubicBezTo>
                    <a:pt x="967994" y="207645"/>
                    <a:pt x="973328" y="223266"/>
                    <a:pt x="983996" y="233426"/>
                  </a:cubicBezTo>
                  <a:cubicBezTo>
                    <a:pt x="994410" y="243586"/>
                    <a:pt x="1010031" y="248666"/>
                    <a:pt x="1030859" y="248666"/>
                  </a:cubicBezTo>
                  <a:lnTo>
                    <a:pt x="1058545" y="248666"/>
                  </a:lnTo>
                  <a:lnTo>
                    <a:pt x="1058545" y="202057"/>
                  </a:lnTo>
                  <a:lnTo>
                    <a:pt x="1038987" y="202057"/>
                  </a:lnTo>
                  <a:cubicBezTo>
                    <a:pt x="1033018" y="202057"/>
                    <a:pt x="1028827" y="201041"/>
                    <a:pt x="1026160" y="198882"/>
                  </a:cubicBezTo>
                  <a:cubicBezTo>
                    <a:pt x="1023747" y="196977"/>
                    <a:pt x="1022604" y="193040"/>
                    <a:pt x="1022604" y="187198"/>
                  </a:cubicBezTo>
                  <a:lnTo>
                    <a:pt x="1022604" y="117602"/>
                  </a:lnTo>
                  <a:lnTo>
                    <a:pt x="1058545" y="117602"/>
                  </a:lnTo>
                  <a:lnTo>
                    <a:pt x="1058545" y="72517"/>
                  </a:lnTo>
                  <a:lnTo>
                    <a:pt x="1022604" y="72517"/>
                  </a:lnTo>
                  <a:lnTo>
                    <a:pt x="1022604" y="28829"/>
                  </a:lnTo>
                  <a:close/>
                  <a:moveTo>
                    <a:pt x="1186561" y="68199"/>
                  </a:moveTo>
                  <a:cubicBezTo>
                    <a:pt x="1174242" y="68199"/>
                    <a:pt x="1163320" y="71247"/>
                    <a:pt x="1153922" y="77470"/>
                  </a:cubicBezTo>
                  <a:cubicBezTo>
                    <a:pt x="1144397" y="83439"/>
                    <a:pt x="1136650" y="90805"/>
                    <a:pt x="1130427" y="99822"/>
                  </a:cubicBezTo>
                  <a:lnTo>
                    <a:pt x="1130427" y="72517"/>
                  </a:lnTo>
                  <a:lnTo>
                    <a:pt x="1075563" y="72517"/>
                  </a:lnTo>
                  <a:lnTo>
                    <a:pt x="1075563" y="248666"/>
                  </a:lnTo>
                  <a:lnTo>
                    <a:pt x="1130300" y="248666"/>
                  </a:lnTo>
                  <a:lnTo>
                    <a:pt x="1130300" y="165862"/>
                  </a:lnTo>
                  <a:cubicBezTo>
                    <a:pt x="1130300" y="151638"/>
                    <a:pt x="1133729" y="141478"/>
                    <a:pt x="1140587" y="135255"/>
                  </a:cubicBezTo>
                  <a:cubicBezTo>
                    <a:pt x="1147191" y="129159"/>
                    <a:pt x="1157351" y="125984"/>
                    <a:pt x="1171194" y="125984"/>
                  </a:cubicBezTo>
                  <a:lnTo>
                    <a:pt x="1186434" y="125984"/>
                  </a:lnTo>
                  <a:lnTo>
                    <a:pt x="1186434" y="68199"/>
                  </a:lnTo>
                  <a:close/>
                  <a:moveTo>
                    <a:pt x="464693" y="68199"/>
                  </a:moveTo>
                  <a:cubicBezTo>
                    <a:pt x="446151" y="68199"/>
                    <a:pt x="430276" y="72263"/>
                    <a:pt x="416687" y="80264"/>
                  </a:cubicBezTo>
                  <a:cubicBezTo>
                    <a:pt x="403225" y="88138"/>
                    <a:pt x="392811" y="98933"/>
                    <a:pt x="385445" y="112903"/>
                  </a:cubicBezTo>
                  <a:cubicBezTo>
                    <a:pt x="378079" y="126619"/>
                    <a:pt x="374396" y="142494"/>
                    <a:pt x="374396" y="160528"/>
                  </a:cubicBezTo>
                  <a:cubicBezTo>
                    <a:pt x="374396" y="179197"/>
                    <a:pt x="378333" y="195580"/>
                    <a:pt x="386080" y="209550"/>
                  </a:cubicBezTo>
                  <a:cubicBezTo>
                    <a:pt x="393700" y="223266"/>
                    <a:pt x="404241" y="233934"/>
                    <a:pt x="417703" y="241554"/>
                  </a:cubicBezTo>
                  <a:cubicBezTo>
                    <a:pt x="431165" y="249174"/>
                    <a:pt x="446913" y="252857"/>
                    <a:pt x="464566" y="252857"/>
                  </a:cubicBezTo>
                  <a:cubicBezTo>
                    <a:pt x="479298" y="252857"/>
                    <a:pt x="492506" y="250190"/>
                    <a:pt x="504317" y="244729"/>
                  </a:cubicBezTo>
                  <a:cubicBezTo>
                    <a:pt x="515874" y="239522"/>
                    <a:pt x="525780" y="231902"/>
                    <a:pt x="533781" y="221996"/>
                  </a:cubicBezTo>
                  <a:cubicBezTo>
                    <a:pt x="541782" y="212090"/>
                    <a:pt x="547497" y="199898"/>
                    <a:pt x="550799" y="185420"/>
                  </a:cubicBezTo>
                  <a:lnTo>
                    <a:pt x="492252" y="185420"/>
                  </a:lnTo>
                  <a:cubicBezTo>
                    <a:pt x="489839" y="192024"/>
                    <a:pt x="486156" y="197104"/>
                    <a:pt x="481203" y="200660"/>
                  </a:cubicBezTo>
                  <a:cubicBezTo>
                    <a:pt x="476504" y="204216"/>
                    <a:pt x="470535" y="205994"/>
                    <a:pt x="463423" y="205994"/>
                  </a:cubicBezTo>
                  <a:cubicBezTo>
                    <a:pt x="455549" y="205994"/>
                    <a:pt x="449199" y="203835"/>
                    <a:pt x="444246" y="199644"/>
                  </a:cubicBezTo>
                  <a:cubicBezTo>
                    <a:pt x="439547" y="195326"/>
                    <a:pt x="435991" y="189738"/>
                    <a:pt x="433578" y="182626"/>
                  </a:cubicBezTo>
                  <a:cubicBezTo>
                    <a:pt x="431419" y="175768"/>
                    <a:pt x="430403" y="168402"/>
                    <a:pt x="430403" y="160655"/>
                  </a:cubicBezTo>
                  <a:cubicBezTo>
                    <a:pt x="430403" y="152654"/>
                    <a:pt x="431546" y="145161"/>
                    <a:pt x="433959" y="138303"/>
                  </a:cubicBezTo>
                  <a:cubicBezTo>
                    <a:pt x="436118" y="131445"/>
                    <a:pt x="439674" y="125857"/>
                    <a:pt x="444627" y="121666"/>
                  </a:cubicBezTo>
                  <a:cubicBezTo>
                    <a:pt x="449326" y="117348"/>
                    <a:pt x="455676" y="115316"/>
                    <a:pt x="463423" y="115316"/>
                  </a:cubicBezTo>
                  <a:cubicBezTo>
                    <a:pt x="470535" y="115316"/>
                    <a:pt x="476631" y="117094"/>
                    <a:pt x="481584" y="120650"/>
                  </a:cubicBezTo>
                  <a:cubicBezTo>
                    <a:pt x="486283" y="123952"/>
                    <a:pt x="489839" y="129032"/>
                    <a:pt x="492252" y="135890"/>
                  </a:cubicBezTo>
                  <a:lnTo>
                    <a:pt x="550926" y="135890"/>
                  </a:lnTo>
                  <a:cubicBezTo>
                    <a:pt x="545465" y="112395"/>
                    <a:pt x="534924" y="95250"/>
                    <a:pt x="519303" y="84328"/>
                  </a:cubicBezTo>
                  <a:cubicBezTo>
                    <a:pt x="503682" y="73660"/>
                    <a:pt x="485394" y="68326"/>
                    <a:pt x="464566" y="68326"/>
                  </a:cubicBezTo>
                  <a:close/>
                  <a:moveTo>
                    <a:pt x="656590" y="68199"/>
                  </a:moveTo>
                  <a:cubicBezTo>
                    <a:pt x="638810" y="68199"/>
                    <a:pt x="622808" y="72136"/>
                    <a:pt x="608584" y="79883"/>
                  </a:cubicBezTo>
                  <a:cubicBezTo>
                    <a:pt x="594360" y="87503"/>
                    <a:pt x="583057" y="98171"/>
                    <a:pt x="574802" y="111887"/>
                  </a:cubicBezTo>
                  <a:cubicBezTo>
                    <a:pt x="566801" y="125603"/>
                    <a:pt x="562737" y="141859"/>
                    <a:pt x="562737" y="160528"/>
                  </a:cubicBezTo>
                  <a:cubicBezTo>
                    <a:pt x="562737" y="180213"/>
                    <a:pt x="567055" y="196850"/>
                    <a:pt x="575564" y="210566"/>
                  </a:cubicBezTo>
                  <a:cubicBezTo>
                    <a:pt x="583819" y="224282"/>
                    <a:pt x="595122" y="234823"/>
                    <a:pt x="609346" y="242189"/>
                  </a:cubicBezTo>
                  <a:cubicBezTo>
                    <a:pt x="623316" y="249301"/>
                    <a:pt x="638810" y="252857"/>
                    <a:pt x="655955" y="252857"/>
                  </a:cubicBezTo>
                  <a:cubicBezTo>
                    <a:pt x="673989" y="252857"/>
                    <a:pt x="690118" y="249047"/>
                    <a:pt x="704342" y="241554"/>
                  </a:cubicBezTo>
                  <a:cubicBezTo>
                    <a:pt x="718566" y="234061"/>
                    <a:pt x="729869" y="223266"/>
                    <a:pt x="738124" y="209296"/>
                  </a:cubicBezTo>
                  <a:cubicBezTo>
                    <a:pt x="746379" y="195580"/>
                    <a:pt x="750570" y="179324"/>
                    <a:pt x="750570" y="160655"/>
                  </a:cubicBezTo>
                  <a:cubicBezTo>
                    <a:pt x="750570" y="142621"/>
                    <a:pt x="746633" y="126619"/>
                    <a:pt x="738886" y="112649"/>
                  </a:cubicBezTo>
                  <a:cubicBezTo>
                    <a:pt x="731012" y="98933"/>
                    <a:pt x="720217" y="88011"/>
                    <a:pt x="706247" y="80010"/>
                  </a:cubicBezTo>
                  <a:cubicBezTo>
                    <a:pt x="692277" y="72136"/>
                    <a:pt x="675767" y="68326"/>
                    <a:pt x="656844" y="68326"/>
                  </a:cubicBezTo>
                  <a:close/>
                  <a:moveTo>
                    <a:pt x="1287526" y="68199"/>
                  </a:moveTo>
                  <a:cubicBezTo>
                    <a:pt x="1269746" y="68199"/>
                    <a:pt x="1253744" y="72136"/>
                    <a:pt x="1239520" y="79883"/>
                  </a:cubicBezTo>
                  <a:cubicBezTo>
                    <a:pt x="1225296" y="87503"/>
                    <a:pt x="1213993" y="98171"/>
                    <a:pt x="1205738" y="111887"/>
                  </a:cubicBezTo>
                  <a:cubicBezTo>
                    <a:pt x="1197737" y="125603"/>
                    <a:pt x="1193673" y="141859"/>
                    <a:pt x="1193673" y="160528"/>
                  </a:cubicBezTo>
                  <a:cubicBezTo>
                    <a:pt x="1193673" y="180213"/>
                    <a:pt x="1197991" y="196850"/>
                    <a:pt x="1206500" y="210566"/>
                  </a:cubicBezTo>
                  <a:cubicBezTo>
                    <a:pt x="1214755" y="224282"/>
                    <a:pt x="1226058" y="234823"/>
                    <a:pt x="1240282" y="242189"/>
                  </a:cubicBezTo>
                  <a:cubicBezTo>
                    <a:pt x="1254252" y="249301"/>
                    <a:pt x="1269746" y="252857"/>
                    <a:pt x="1286891" y="252857"/>
                  </a:cubicBezTo>
                  <a:cubicBezTo>
                    <a:pt x="1304925" y="252857"/>
                    <a:pt x="1321054" y="249047"/>
                    <a:pt x="1335278" y="241554"/>
                  </a:cubicBezTo>
                  <a:cubicBezTo>
                    <a:pt x="1349502" y="234061"/>
                    <a:pt x="1360805" y="223266"/>
                    <a:pt x="1369060" y="209296"/>
                  </a:cubicBezTo>
                  <a:cubicBezTo>
                    <a:pt x="1377315" y="195580"/>
                    <a:pt x="1381506" y="179324"/>
                    <a:pt x="1381506" y="160655"/>
                  </a:cubicBezTo>
                  <a:cubicBezTo>
                    <a:pt x="1381506" y="142621"/>
                    <a:pt x="1377569" y="126619"/>
                    <a:pt x="1369822" y="112649"/>
                  </a:cubicBezTo>
                  <a:cubicBezTo>
                    <a:pt x="1361948" y="98933"/>
                    <a:pt x="1351153" y="88011"/>
                    <a:pt x="1337183" y="80010"/>
                  </a:cubicBezTo>
                  <a:cubicBezTo>
                    <a:pt x="1323213" y="72136"/>
                    <a:pt x="1306703" y="68326"/>
                    <a:pt x="1287780" y="68326"/>
                  </a:cubicBez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l="-184148" t="-517649" r="-63255" b="-2228923"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2192688" y="1351888"/>
              <a:ext cx="1473073" cy="272034"/>
            </a:xfrm>
            <a:custGeom>
              <a:avLst/>
              <a:gdLst/>
              <a:ahLst/>
              <a:cxnLst/>
              <a:rect l="l" t="t" r="r" b="b"/>
              <a:pathLst>
                <a:path w="1473073" h="272034" extrusionOk="0">
                  <a:moveTo>
                    <a:pt x="283718" y="8509"/>
                  </a:moveTo>
                  <a:cubicBezTo>
                    <a:pt x="274447" y="8509"/>
                    <a:pt x="266573" y="11811"/>
                    <a:pt x="259842" y="18415"/>
                  </a:cubicBezTo>
                  <a:cubicBezTo>
                    <a:pt x="253111" y="25019"/>
                    <a:pt x="249936" y="33020"/>
                    <a:pt x="249936" y="42164"/>
                  </a:cubicBezTo>
                  <a:cubicBezTo>
                    <a:pt x="249936" y="51308"/>
                    <a:pt x="253238" y="59309"/>
                    <a:pt x="259842" y="65913"/>
                  </a:cubicBezTo>
                  <a:cubicBezTo>
                    <a:pt x="266446" y="72517"/>
                    <a:pt x="274447" y="75819"/>
                    <a:pt x="283718" y="75819"/>
                  </a:cubicBezTo>
                  <a:cubicBezTo>
                    <a:pt x="293497" y="75819"/>
                    <a:pt x="301498" y="72517"/>
                    <a:pt x="307848" y="65913"/>
                  </a:cubicBezTo>
                  <a:cubicBezTo>
                    <a:pt x="314198" y="59309"/>
                    <a:pt x="317500" y="51308"/>
                    <a:pt x="317500" y="42164"/>
                  </a:cubicBezTo>
                  <a:cubicBezTo>
                    <a:pt x="317500" y="33020"/>
                    <a:pt x="314325" y="25019"/>
                    <a:pt x="307848" y="18415"/>
                  </a:cubicBezTo>
                  <a:cubicBezTo>
                    <a:pt x="301371" y="11811"/>
                    <a:pt x="293370" y="8509"/>
                    <a:pt x="283718" y="8509"/>
                  </a:cubicBezTo>
                  <a:close/>
                  <a:moveTo>
                    <a:pt x="1052576" y="8509"/>
                  </a:moveTo>
                  <a:cubicBezTo>
                    <a:pt x="1043305" y="8509"/>
                    <a:pt x="1035431" y="11811"/>
                    <a:pt x="1028700" y="18415"/>
                  </a:cubicBezTo>
                  <a:cubicBezTo>
                    <a:pt x="1021969" y="25019"/>
                    <a:pt x="1018794" y="33020"/>
                    <a:pt x="1018794" y="42164"/>
                  </a:cubicBezTo>
                  <a:cubicBezTo>
                    <a:pt x="1018794" y="51308"/>
                    <a:pt x="1022096" y="59309"/>
                    <a:pt x="1028700" y="65913"/>
                  </a:cubicBezTo>
                  <a:cubicBezTo>
                    <a:pt x="1035304" y="72517"/>
                    <a:pt x="1043305" y="75819"/>
                    <a:pt x="1052576" y="75819"/>
                  </a:cubicBezTo>
                  <a:cubicBezTo>
                    <a:pt x="1062355" y="75819"/>
                    <a:pt x="1070356" y="72517"/>
                    <a:pt x="1076706" y="65913"/>
                  </a:cubicBezTo>
                  <a:cubicBezTo>
                    <a:pt x="1083056" y="59309"/>
                    <a:pt x="1086358" y="51308"/>
                    <a:pt x="1086358" y="42164"/>
                  </a:cubicBezTo>
                  <a:cubicBezTo>
                    <a:pt x="1086358" y="33020"/>
                    <a:pt x="1083183" y="25019"/>
                    <a:pt x="1076706" y="18415"/>
                  </a:cubicBezTo>
                  <a:cubicBezTo>
                    <a:pt x="1070229" y="11811"/>
                    <a:pt x="1062228" y="8509"/>
                    <a:pt x="1052576" y="8509"/>
                  </a:cubicBezTo>
                  <a:close/>
                  <a:moveTo>
                    <a:pt x="902462" y="0"/>
                  </a:moveTo>
                  <a:lnTo>
                    <a:pt x="818261" y="42291"/>
                  </a:lnTo>
                  <a:lnTo>
                    <a:pt x="818261" y="80645"/>
                  </a:lnTo>
                  <a:lnTo>
                    <a:pt x="902462" y="44450"/>
                  </a:lnTo>
                  <a:lnTo>
                    <a:pt x="902462" y="0"/>
                  </a:lnTo>
                  <a:close/>
                  <a:moveTo>
                    <a:pt x="417957" y="131445"/>
                  </a:moveTo>
                  <a:cubicBezTo>
                    <a:pt x="427736" y="131445"/>
                    <a:pt x="435737" y="134112"/>
                    <a:pt x="442087" y="139573"/>
                  </a:cubicBezTo>
                  <a:cubicBezTo>
                    <a:pt x="448437" y="145034"/>
                    <a:pt x="451739" y="152654"/>
                    <a:pt x="451739" y="162306"/>
                  </a:cubicBezTo>
                  <a:lnTo>
                    <a:pt x="382778" y="162306"/>
                  </a:lnTo>
                  <a:cubicBezTo>
                    <a:pt x="384429" y="152781"/>
                    <a:pt x="388366" y="145288"/>
                    <a:pt x="394462" y="139573"/>
                  </a:cubicBezTo>
                  <a:cubicBezTo>
                    <a:pt x="400685" y="134112"/>
                    <a:pt x="408432" y="131445"/>
                    <a:pt x="417957" y="131445"/>
                  </a:cubicBezTo>
                  <a:close/>
                  <a:moveTo>
                    <a:pt x="1378712" y="135382"/>
                  </a:moveTo>
                  <a:cubicBezTo>
                    <a:pt x="1385824" y="135382"/>
                    <a:pt x="1392301" y="137033"/>
                    <a:pt x="1398270" y="140335"/>
                  </a:cubicBezTo>
                  <a:cubicBezTo>
                    <a:pt x="1403985" y="143637"/>
                    <a:pt x="1408557" y="148590"/>
                    <a:pt x="1412113" y="155194"/>
                  </a:cubicBezTo>
                  <a:cubicBezTo>
                    <a:pt x="1415415" y="161544"/>
                    <a:pt x="1417066" y="169672"/>
                    <a:pt x="1417066" y="179324"/>
                  </a:cubicBezTo>
                  <a:cubicBezTo>
                    <a:pt x="1417066" y="188087"/>
                    <a:pt x="1415415" y="195961"/>
                    <a:pt x="1412113" y="202819"/>
                  </a:cubicBezTo>
                  <a:cubicBezTo>
                    <a:pt x="1409065" y="209677"/>
                    <a:pt x="1404620" y="215011"/>
                    <a:pt x="1398905" y="218821"/>
                  </a:cubicBezTo>
                  <a:cubicBezTo>
                    <a:pt x="1393190" y="222631"/>
                    <a:pt x="1386459" y="224536"/>
                    <a:pt x="1378585" y="224536"/>
                  </a:cubicBezTo>
                  <a:cubicBezTo>
                    <a:pt x="1370711" y="224536"/>
                    <a:pt x="1363980" y="222631"/>
                    <a:pt x="1358265" y="218821"/>
                  </a:cubicBezTo>
                  <a:cubicBezTo>
                    <a:pt x="1352550" y="215011"/>
                    <a:pt x="1348105" y="209677"/>
                    <a:pt x="1344803" y="202819"/>
                  </a:cubicBezTo>
                  <a:cubicBezTo>
                    <a:pt x="1341755" y="196215"/>
                    <a:pt x="1340231" y="188468"/>
                    <a:pt x="1340231" y="179705"/>
                  </a:cubicBezTo>
                  <a:cubicBezTo>
                    <a:pt x="1340231" y="170434"/>
                    <a:pt x="1341882" y="162560"/>
                    <a:pt x="1345184" y="155956"/>
                  </a:cubicBezTo>
                  <a:cubicBezTo>
                    <a:pt x="1348486" y="149352"/>
                    <a:pt x="1353185" y="144272"/>
                    <a:pt x="1359027" y="140716"/>
                  </a:cubicBezTo>
                  <a:cubicBezTo>
                    <a:pt x="1364742" y="137160"/>
                    <a:pt x="1371219" y="135382"/>
                    <a:pt x="1378585" y="135382"/>
                  </a:cubicBezTo>
                  <a:close/>
                  <a:moveTo>
                    <a:pt x="256286" y="91694"/>
                  </a:moveTo>
                  <a:lnTo>
                    <a:pt x="256286" y="267843"/>
                  </a:lnTo>
                  <a:lnTo>
                    <a:pt x="311023" y="267843"/>
                  </a:lnTo>
                  <a:lnTo>
                    <a:pt x="311023" y="91694"/>
                  </a:lnTo>
                  <a:close/>
                  <a:moveTo>
                    <a:pt x="630555" y="87376"/>
                  </a:moveTo>
                  <a:cubicBezTo>
                    <a:pt x="619633" y="87376"/>
                    <a:pt x="609854" y="89408"/>
                    <a:pt x="601091" y="93472"/>
                  </a:cubicBezTo>
                  <a:cubicBezTo>
                    <a:pt x="592328" y="97536"/>
                    <a:pt x="584708" y="104013"/>
                    <a:pt x="578358" y="113030"/>
                  </a:cubicBezTo>
                  <a:lnTo>
                    <a:pt x="578358" y="91694"/>
                  </a:lnTo>
                  <a:lnTo>
                    <a:pt x="523621" y="91694"/>
                  </a:lnTo>
                  <a:lnTo>
                    <a:pt x="523621" y="267843"/>
                  </a:lnTo>
                  <a:lnTo>
                    <a:pt x="578358" y="267843"/>
                  </a:lnTo>
                  <a:lnTo>
                    <a:pt x="578358" y="170180"/>
                  </a:lnTo>
                  <a:cubicBezTo>
                    <a:pt x="578358" y="159512"/>
                    <a:pt x="581025" y="150622"/>
                    <a:pt x="586486" y="143510"/>
                  </a:cubicBezTo>
                  <a:cubicBezTo>
                    <a:pt x="591947" y="136652"/>
                    <a:pt x="599948" y="133223"/>
                    <a:pt x="610616" y="133223"/>
                  </a:cubicBezTo>
                  <a:cubicBezTo>
                    <a:pt x="621538" y="133223"/>
                    <a:pt x="629666" y="136652"/>
                    <a:pt x="635127" y="143510"/>
                  </a:cubicBezTo>
                  <a:cubicBezTo>
                    <a:pt x="640588" y="150114"/>
                    <a:pt x="643255" y="159004"/>
                    <a:pt x="643255" y="170180"/>
                  </a:cubicBezTo>
                  <a:lnTo>
                    <a:pt x="643255" y="267843"/>
                  </a:lnTo>
                  <a:lnTo>
                    <a:pt x="697611" y="267843"/>
                  </a:lnTo>
                  <a:lnTo>
                    <a:pt x="697611" y="163322"/>
                  </a:lnTo>
                  <a:cubicBezTo>
                    <a:pt x="697611" y="140843"/>
                    <a:pt x="691896" y="122428"/>
                    <a:pt x="680593" y="108331"/>
                  </a:cubicBezTo>
                  <a:cubicBezTo>
                    <a:pt x="669163" y="94361"/>
                    <a:pt x="652526" y="87376"/>
                    <a:pt x="630428" y="87376"/>
                  </a:cubicBezTo>
                  <a:close/>
                  <a:moveTo>
                    <a:pt x="725170" y="48006"/>
                  </a:moveTo>
                  <a:lnTo>
                    <a:pt x="725170" y="91694"/>
                  </a:lnTo>
                  <a:lnTo>
                    <a:pt x="706628" y="91694"/>
                  </a:lnTo>
                  <a:lnTo>
                    <a:pt x="706628" y="136779"/>
                  </a:lnTo>
                  <a:lnTo>
                    <a:pt x="725170" y="136779"/>
                  </a:lnTo>
                  <a:lnTo>
                    <a:pt x="725170" y="205740"/>
                  </a:lnTo>
                  <a:cubicBezTo>
                    <a:pt x="725170" y="226822"/>
                    <a:pt x="730504" y="242443"/>
                    <a:pt x="741172" y="252603"/>
                  </a:cubicBezTo>
                  <a:cubicBezTo>
                    <a:pt x="751586" y="262763"/>
                    <a:pt x="767207" y="267843"/>
                    <a:pt x="788035" y="267843"/>
                  </a:cubicBezTo>
                  <a:lnTo>
                    <a:pt x="815721" y="267843"/>
                  </a:lnTo>
                  <a:lnTo>
                    <a:pt x="815721" y="221234"/>
                  </a:lnTo>
                  <a:lnTo>
                    <a:pt x="796163" y="221234"/>
                  </a:lnTo>
                  <a:cubicBezTo>
                    <a:pt x="790194" y="221234"/>
                    <a:pt x="786003" y="220218"/>
                    <a:pt x="783336" y="218059"/>
                  </a:cubicBezTo>
                  <a:cubicBezTo>
                    <a:pt x="780923" y="216154"/>
                    <a:pt x="779780" y="212217"/>
                    <a:pt x="779780" y="206375"/>
                  </a:cubicBezTo>
                  <a:lnTo>
                    <a:pt x="779780" y="136779"/>
                  </a:lnTo>
                  <a:lnTo>
                    <a:pt x="815721" y="136779"/>
                  </a:lnTo>
                  <a:lnTo>
                    <a:pt x="815721" y="91694"/>
                  </a:lnTo>
                  <a:lnTo>
                    <a:pt x="779907" y="91694"/>
                  </a:lnTo>
                  <a:lnTo>
                    <a:pt x="779907" y="48006"/>
                  </a:lnTo>
                  <a:close/>
                  <a:moveTo>
                    <a:pt x="832866" y="91694"/>
                  </a:moveTo>
                  <a:lnTo>
                    <a:pt x="832866" y="267843"/>
                  </a:lnTo>
                  <a:lnTo>
                    <a:pt x="887603" y="267843"/>
                  </a:lnTo>
                  <a:lnTo>
                    <a:pt x="887603" y="91694"/>
                  </a:lnTo>
                  <a:close/>
                  <a:moveTo>
                    <a:pt x="987425" y="19177"/>
                  </a:moveTo>
                  <a:cubicBezTo>
                    <a:pt x="967486" y="19177"/>
                    <a:pt x="951357" y="24130"/>
                    <a:pt x="939038" y="34036"/>
                  </a:cubicBezTo>
                  <a:cubicBezTo>
                    <a:pt x="926973" y="43688"/>
                    <a:pt x="920877" y="60706"/>
                    <a:pt x="920877" y="84836"/>
                  </a:cubicBezTo>
                  <a:lnTo>
                    <a:pt x="920877" y="91567"/>
                  </a:lnTo>
                  <a:lnTo>
                    <a:pt x="901065" y="91567"/>
                  </a:lnTo>
                  <a:lnTo>
                    <a:pt x="901065" y="137414"/>
                  </a:lnTo>
                  <a:lnTo>
                    <a:pt x="921004" y="137414"/>
                  </a:lnTo>
                  <a:lnTo>
                    <a:pt x="921004" y="267843"/>
                  </a:lnTo>
                  <a:lnTo>
                    <a:pt x="976122" y="267843"/>
                  </a:lnTo>
                  <a:lnTo>
                    <a:pt x="976122" y="137414"/>
                  </a:lnTo>
                  <a:lnTo>
                    <a:pt x="1005586" y="137414"/>
                  </a:lnTo>
                  <a:lnTo>
                    <a:pt x="1005586" y="91694"/>
                  </a:lnTo>
                  <a:lnTo>
                    <a:pt x="976122" y="91694"/>
                  </a:lnTo>
                  <a:lnTo>
                    <a:pt x="976122" y="84201"/>
                  </a:lnTo>
                  <a:cubicBezTo>
                    <a:pt x="976122" y="78105"/>
                    <a:pt x="977646" y="73533"/>
                    <a:pt x="980694" y="70739"/>
                  </a:cubicBezTo>
                  <a:cubicBezTo>
                    <a:pt x="983742" y="68072"/>
                    <a:pt x="988695" y="66802"/>
                    <a:pt x="995680" y="66802"/>
                  </a:cubicBezTo>
                  <a:lnTo>
                    <a:pt x="1005586" y="66802"/>
                  </a:lnTo>
                  <a:lnTo>
                    <a:pt x="1005586" y="19177"/>
                  </a:lnTo>
                  <a:close/>
                  <a:moveTo>
                    <a:pt x="1025144" y="91694"/>
                  </a:moveTo>
                  <a:lnTo>
                    <a:pt x="1025144" y="267843"/>
                  </a:lnTo>
                  <a:lnTo>
                    <a:pt x="1079881" y="267843"/>
                  </a:lnTo>
                  <a:lnTo>
                    <a:pt x="1079881" y="91694"/>
                  </a:lnTo>
                  <a:close/>
                  <a:moveTo>
                    <a:pt x="122301" y="14859"/>
                  </a:moveTo>
                  <a:cubicBezTo>
                    <a:pt x="96012" y="14859"/>
                    <a:pt x="73660" y="20447"/>
                    <a:pt x="55499" y="31496"/>
                  </a:cubicBezTo>
                  <a:cubicBezTo>
                    <a:pt x="37338" y="42545"/>
                    <a:pt x="23368" y="58166"/>
                    <a:pt x="13843" y="77724"/>
                  </a:cubicBezTo>
                  <a:cubicBezTo>
                    <a:pt x="4572" y="97155"/>
                    <a:pt x="0" y="119380"/>
                    <a:pt x="0" y="144145"/>
                  </a:cubicBezTo>
                  <a:cubicBezTo>
                    <a:pt x="0" y="168910"/>
                    <a:pt x="4826" y="191008"/>
                    <a:pt x="14605" y="210185"/>
                  </a:cubicBezTo>
                  <a:cubicBezTo>
                    <a:pt x="24130" y="229362"/>
                    <a:pt x="37973" y="244475"/>
                    <a:pt x="56134" y="255651"/>
                  </a:cubicBezTo>
                  <a:cubicBezTo>
                    <a:pt x="74422" y="266573"/>
                    <a:pt x="96393" y="272034"/>
                    <a:pt x="122301" y="272034"/>
                  </a:cubicBezTo>
                  <a:cubicBezTo>
                    <a:pt x="153162" y="272034"/>
                    <a:pt x="178435" y="264414"/>
                    <a:pt x="198374" y="249301"/>
                  </a:cubicBezTo>
                  <a:cubicBezTo>
                    <a:pt x="218313" y="234188"/>
                    <a:pt x="230505" y="213360"/>
                    <a:pt x="234950" y="186817"/>
                  </a:cubicBezTo>
                  <a:lnTo>
                    <a:pt x="173482" y="186817"/>
                  </a:lnTo>
                  <a:cubicBezTo>
                    <a:pt x="171069" y="197993"/>
                    <a:pt x="165354" y="206629"/>
                    <a:pt x="156083" y="212725"/>
                  </a:cubicBezTo>
                  <a:cubicBezTo>
                    <a:pt x="147066" y="218694"/>
                    <a:pt x="135509" y="221615"/>
                    <a:pt x="121285" y="221615"/>
                  </a:cubicBezTo>
                  <a:cubicBezTo>
                    <a:pt x="108712" y="221615"/>
                    <a:pt x="97536" y="218694"/>
                    <a:pt x="87884" y="212725"/>
                  </a:cubicBezTo>
                  <a:cubicBezTo>
                    <a:pt x="78105" y="207010"/>
                    <a:pt x="70612" y="198374"/>
                    <a:pt x="65151" y="186817"/>
                  </a:cubicBezTo>
                  <a:cubicBezTo>
                    <a:pt x="59944" y="175514"/>
                    <a:pt x="57277" y="161290"/>
                    <a:pt x="57277" y="144145"/>
                  </a:cubicBezTo>
                  <a:cubicBezTo>
                    <a:pt x="57277" y="126619"/>
                    <a:pt x="59944" y="112014"/>
                    <a:pt x="65405" y="100457"/>
                  </a:cubicBezTo>
                  <a:cubicBezTo>
                    <a:pt x="70866" y="89154"/>
                    <a:pt x="78486" y="80391"/>
                    <a:pt x="88138" y="74549"/>
                  </a:cubicBezTo>
                  <a:cubicBezTo>
                    <a:pt x="97917" y="68834"/>
                    <a:pt x="108839" y="66040"/>
                    <a:pt x="121158" y="66040"/>
                  </a:cubicBezTo>
                  <a:cubicBezTo>
                    <a:pt x="135382" y="66040"/>
                    <a:pt x="147066" y="69342"/>
                    <a:pt x="156337" y="75946"/>
                  </a:cubicBezTo>
                  <a:cubicBezTo>
                    <a:pt x="165354" y="82550"/>
                    <a:pt x="171069" y="91948"/>
                    <a:pt x="173355" y="104013"/>
                  </a:cubicBezTo>
                  <a:lnTo>
                    <a:pt x="234950" y="104013"/>
                  </a:lnTo>
                  <a:cubicBezTo>
                    <a:pt x="230505" y="75565"/>
                    <a:pt x="218186" y="53594"/>
                    <a:pt x="198374" y="37973"/>
                  </a:cubicBezTo>
                  <a:cubicBezTo>
                    <a:pt x="178435" y="22606"/>
                    <a:pt x="153162" y="14859"/>
                    <a:pt x="122301" y="14859"/>
                  </a:cubicBezTo>
                  <a:close/>
                  <a:moveTo>
                    <a:pt x="418719" y="87376"/>
                  </a:moveTo>
                  <a:cubicBezTo>
                    <a:pt x="401955" y="87376"/>
                    <a:pt x="386588" y="90932"/>
                    <a:pt x="372872" y="98044"/>
                  </a:cubicBezTo>
                  <a:cubicBezTo>
                    <a:pt x="359156" y="104902"/>
                    <a:pt x="348234" y="115189"/>
                    <a:pt x="340233" y="128905"/>
                  </a:cubicBezTo>
                  <a:cubicBezTo>
                    <a:pt x="332232" y="142621"/>
                    <a:pt x="328168" y="159512"/>
                    <a:pt x="328168" y="179705"/>
                  </a:cubicBezTo>
                  <a:cubicBezTo>
                    <a:pt x="328168" y="199898"/>
                    <a:pt x="332359" y="216789"/>
                    <a:pt x="340614" y="230505"/>
                  </a:cubicBezTo>
                  <a:cubicBezTo>
                    <a:pt x="348869" y="244221"/>
                    <a:pt x="359918" y="254635"/>
                    <a:pt x="373634" y="261747"/>
                  </a:cubicBezTo>
                  <a:cubicBezTo>
                    <a:pt x="387350" y="268605"/>
                    <a:pt x="402463" y="272034"/>
                    <a:pt x="418719" y="272034"/>
                  </a:cubicBezTo>
                  <a:cubicBezTo>
                    <a:pt x="433832" y="272034"/>
                    <a:pt x="447421" y="269240"/>
                    <a:pt x="459232" y="263525"/>
                  </a:cubicBezTo>
                  <a:cubicBezTo>
                    <a:pt x="470789" y="257810"/>
                    <a:pt x="480568" y="250317"/>
                    <a:pt x="488442" y="240792"/>
                  </a:cubicBezTo>
                  <a:cubicBezTo>
                    <a:pt x="496316" y="231267"/>
                    <a:pt x="501523" y="220980"/>
                    <a:pt x="504063" y="209931"/>
                  </a:cubicBezTo>
                  <a:lnTo>
                    <a:pt x="445389" y="209931"/>
                  </a:lnTo>
                  <a:cubicBezTo>
                    <a:pt x="442722" y="215900"/>
                    <a:pt x="439166" y="220218"/>
                    <a:pt x="434340" y="223012"/>
                  </a:cubicBezTo>
                  <a:cubicBezTo>
                    <a:pt x="429514" y="225806"/>
                    <a:pt x="423799" y="227330"/>
                    <a:pt x="416941" y="227330"/>
                  </a:cubicBezTo>
                  <a:cubicBezTo>
                    <a:pt x="411988" y="227330"/>
                    <a:pt x="406908" y="226187"/>
                    <a:pt x="401701" y="223774"/>
                  </a:cubicBezTo>
                  <a:cubicBezTo>
                    <a:pt x="396748" y="221615"/>
                    <a:pt x="392430" y="218059"/>
                    <a:pt x="388874" y="213106"/>
                  </a:cubicBezTo>
                  <a:cubicBezTo>
                    <a:pt x="385572" y="208153"/>
                    <a:pt x="383540" y="201422"/>
                    <a:pt x="382778" y="192913"/>
                  </a:cubicBezTo>
                  <a:lnTo>
                    <a:pt x="507238" y="192913"/>
                  </a:lnTo>
                  <a:cubicBezTo>
                    <a:pt x="507746" y="190119"/>
                    <a:pt x="508127" y="187198"/>
                    <a:pt x="508254" y="184404"/>
                  </a:cubicBezTo>
                  <a:cubicBezTo>
                    <a:pt x="508254" y="181737"/>
                    <a:pt x="508254" y="179324"/>
                    <a:pt x="508254" y="176911"/>
                  </a:cubicBezTo>
                  <a:cubicBezTo>
                    <a:pt x="508254" y="158496"/>
                    <a:pt x="504317" y="142494"/>
                    <a:pt x="496570" y="128905"/>
                  </a:cubicBezTo>
                  <a:cubicBezTo>
                    <a:pt x="488950" y="115697"/>
                    <a:pt x="478409" y="105283"/>
                    <a:pt x="464947" y="98044"/>
                  </a:cubicBezTo>
                  <a:cubicBezTo>
                    <a:pt x="451739" y="90932"/>
                    <a:pt x="436245" y="87376"/>
                    <a:pt x="418719" y="87376"/>
                  </a:cubicBezTo>
                  <a:close/>
                  <a:moveTo>
                    <a:pt x="1187196" y="87376"/>
                  </a:moveTo>
                  <a:cubicBezTo>
                    <a:pt x="1168654" y="87376"/>
                    <a:pt x="1152779" y="91440"/>
                    <a:pt x="1139190" y="99441"/>
                  </a:cubicBezTo>
                  <a:cubicBezTo>
                    <a:pt x="1125728" y="107315"/>
                    <a:pt x="1115314" y="118110"/>
                    <a:pt x="1107948" y="132080"/>
                  </a:cubicBezTo>
                  <a:cubicBezTo>
                    <a:pt x="1100582" y="145796"/>
                    <a:pt x="1096899" y="161671"/>
                    <a:pt x="1096899" y="179705"/>
                  </a:cubicBezTo>
                  <a:cubicBezTo>
                    <a:pt x="1096899" y="198374"/>
                    <a:pt x="1100836" y="214757"/>
                    <a:pt x="1108583" y="228727"/>
                  </a:cubicBezTo>
                  <a:cubicBezTo>
                    <a:pt x="1116203" y="242443"/>
                    <a:pt x="1126744" y="253111"/>
                    <a:pt x="1140206" y="260731"/>
                  </a:cubicBezTo>
                  <a:cubicBezTo>
                    <a:pt x="1153668" y="268351"/>
                    <a:pt x="1169416" y="272034"/>
                    <a:pt x="1187069" y="272034"/>
                  </a:cubicBezTo>
                  <a:cubicBezTo>
                    <a:pt x="1201801" y="272034"/>
                    <a:pt x="1215009" y="269367"/>
                    <a:pt x="1226820" y="263906"/>
                  </a:cubicBezTo>
                  <a:cubicBezTo>
                    <a:pt x="1238377" y="258699"/>
                    <a:pt x="1248283" y="251079"/>
                    <a:pt x="1256284" y="241173"/>
                  </a:cubicBezTo>
                  <a:cubicBezTo>
                    <a:pt x="1264285" y="231267"/>
                    <a:pt x="1270000" y="219075"/>
                    <a:pt x="1273302" y="204597"/>
                  </a:cubicBezTo>
                  <a:lnTo>
                    <a:pt x="1214882" y="204597"/>
                  </a:lnTo>
                  <a:cubicBezTo>
                    <a:pt x="1212469" y="211201"/>
                    <a:pt x="1208786" y="216281"/>
                    <a:pt x="1203833" y="219837"/>
                  </a:cubicBezTo>
                  <a:cubicBezTo>
                    <a:pt x="1199134" y="223393"/>
                    <a:pt x="1193165" y="225171"/>
                    <a:pt x="1186053" y="225171"/>
                  </a:cubicBezTo>
                  <a:cubicBezTo>
                    <a:pt x="1178179" y="225171"/>
                    <a:pt x="1171829" y="223012"/>
                    <a:pt x="1166876" y="218821"/>
                  </a:cubicBezTo>
                  <a:cubicBezTo>
                    <a:pt x="1162177" y="214503"/>
                    <a:pt x="1158621" y="208915"/>
                    <a:pt x="1156208" y="201803"/>
                  </a:cubicBezTo>
                  <a:cubicBezTo>
                    <a:pt x="1154049" y="194945"/>
                    <a:pt x="1153033" y="187579"/>
                    <a:pt x="1153033" y="179832"/>
                  </a:cubicBezTo>
                  <a:cubicBezTo>
                    <a:pt x="1153033" y="171831"/>
                    <a:pt x="1154176" y="164338"/>
                    <a:pt x="1156589" y="157480"/>
                  </a:cubicBezTo>
                  <a:cubicBezTo>
                    <a:pt x="1158748" y="150622"/>
                    <a:pt x="1162304" y="145034"/>
                    <a:pt x="1167257" y="140843"/>
                  </a:cubicBezTo>
                  <a:cubicBezTo>
                    <a:pt x="1171956" y="136525"/>
                    <a:pt x="1178306" y="134493"/>
                    <a:pt x="1186053" y="134493"/>
                  </a:cubicBezTo>
                  <a:cubicBezTo>
                    <a:pt x="1193165" y="134493"/>
                    <a:pt x="1199261" y="136271"/>
                    <a:pt x="1204214" y="139827"/>
                  </a:cubicBezTo>
                  <a:cubicBezTo>
                    <a:pt x="1208913" y="143129"/>
                    <a:pt x="1212469" y="148209"/>
                    <a:pt x="1214882" y="155067"/>
                  </a:cubicBezTo>
                  <a:lnTo>
                    <a:pt x="1273556" y="155067"/>
                  </a:lnTo>
                  <a:cubicBezTo>
                    <a:pt x="1268095" y="131572"/>
                    <a:pt x="1257554" y="114427"/>
                    <a:pt x="1241933" y="103505"/>
                  </a:cubicBezTo>
                  <a:cubicBezTo>
                    <a:pt x="1226312" y="92837"/>
                    <a:pt x="1208024" y="87503"/>
                    <a:pt x="1187196" y="87503"/>
                  </a:cubicBezTo>
                  <a:close/>
                  <a:moveTo>
                    <a:pt x="1379093" y="87376"/>
                  </a:moveTo>
                  <a:cubicBezTo>
                    <a:pt x="1361313" y="87376"/>
                    <a:pt x="1345311" y="91313"/>
                    <a:pt x="1331087" y="99060"/>
                  </a:cubicBezTo>
                  <a:cubicBezTo>
                    <a:pt x="1316863" y="106680"/>
                    <a:pt x="1305560" y="117348"/>
                    <a:pt x="1297305" y="131064"/>
                  </a:cubicBezTo>
                  <a:cubicBezTo>
                    <a:pt x="1289304" y="144780"/>
                    <a:pt x="1285240" y="161036"/>
                    <a:pt x="1285240" y="179705"/>
                  </a:cubicBezTo>
                  <a:cubicBezTo>
                    <a:pt x="1285240" y="199390"/>
                    <a:pt x="1289558" y="216027"/>
                    <a:pt x="1298067" y="229743"/>
                  </a:cubicBezTo>
                  <a:cubicBezTo>
                    <a:pt x="1306322" y="243459"/>
                    <a:pt x="1317625" y="254000"/>
                    <a:pt x="1331849" y="261366"/>
                  </a:cubicBezTo>
                  <a:cubicBezTo>
                    <a:pt x="1345819" y="268478"/>
                    <a:pt x="1361313" y="272034"/>
                    <a:pt x="1378458" y="272034"/>
                  </a:cubicBezTo>
                  <a:cubicBezTo>
                    <a:pt x="1396492" y="272034"/>
                    <a:pt x="1412621" y="268224"/>
                    <a:pt x="1426845" y="260731"/>
                  </a:cubicBezTo>
                  <a:cubicBezTo>
                    <a:pt x="1441069" y="253238"/>
                    <a:pt x="1452372" y="242443"/>
                    <a:pt x="1460627" y="228473"/>
                  </a:cubicBezTo>
                  <a:cubicBezTo>
                    <a:pt x="1468882" y="214757"/>
                    <a:pt x="1473073" y="198501"/>
                    <a:pt x="1473073" y="179832"/>
                  </a:cubicBezTo>
                  <a:cubicBezTo>
                    <a:pt x="1473073" y="161798"/>
                    <a:pt x="1469136" y="145796"/>
                    <a:pt x="1461389" y="131826"/>
                  </a:cubicBezTo>
                  <a:cubicBezTo>
                    <a:pt x="1453515" y="118110"/>
                    <a:pt x="1442720" y="107188"/>
                    <a:pt x="1428750" y="99187"/>
                  </a:cubicBezTo>
                  <a:cubicBezTo>
                    <a:pt x="1414780" y="91313"/>
                    <a:pt x="1398270" y="87503"/>
                    <a:pt x="1379347" y="87503"/>
                  </a:cubicBez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l="-171674" t="-584360" r="-54132" b="-1961841"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10737" y="1699144"/>
              <a:ext cx="2557145" cy="414782"/>
            </a:xfrm>
            <a:custGeom>
              <a:avLst/>
              <a:gdLst/>
              <a:ahLst/>
              <a:cxnLst/>
              <a:rect l="l" t="t" r="r" b="b"/>
              <a:pathLst>
                <a:path w="2557145" h="414782" extrusionOk="0">
                  <a:moveTo>
                    <a:pt x="2395347" y="8001"/>
                  </a:moveTo>
                  <a:cubicBezTo>
                    <a:pt x="2390521" y="8001"/>
                    <a:pt x="2386457" y="9652"/>
                    <a:pt x="2383282" y="12827"/>
                  </a:cubicBezTo>
                  <a:lnTo>
                    <a:pt x="2377186" y="27432"/>
                  </a:lnTo>
                  <a:lnTo>
                    <a:pt x="2386584" y="27432"/>
                  </a:lnTo>
                  <a:lnTo>
                    <a:pt x="2389251" y="21336"/>
                  </a:lnTo>
                  <a:lnTo>
                    <a:pt x="2394585" y="19685"/>
                  </a:lnTo>
                  <a:lnTo>
                    <a:pt x="2402078" y="21844"/>
                  </a:lnTo>
                  <a:lnTo>
                    <a:pt x="2408174" y="25908"/>
                  </a:lnTo>
                  <a:lnTo>
                    <a:pt x="2416556" y="28067"/>
                  </a:lnTo>
                  <a:cubicBezTo>
                    <a:pt x="2421382" y="28067"/>
                    <a:pt x="2425446" y="26416"/>
                    <a:pt x="2428875" y="23114"/>
                  </a:cubicBezTo>
                  <a:lnTo>
                    <a:pt x="2434971" y="8763"/>
                  </a:lnTo>
                  <a:lnTo>
                    <a:pt x="2425573" y="8763"/>
                  </a:lnTo>
                  <a:lnTo>
                    <a:pt x="2422652" y="14859"/>
                  </a:lnTo>
                  <a:lnTo>
                    <a:pt x="2417318" y="16637"/>
                  </a:lnTo>
                  <a:lnTo>
                    <a:pt x="2409825" y="14478"/>
                  </a:lnTo>
                  <a:lnTo>
                    <a:pt x="2403729" y="10287"/>
                  </a:lnTo>
                  <a:lnTo>
                    <a:pt x="2395347" y="8382"/>
                  </a:lnTo>
                  <a:close/>
                  <a:moveTo>
                    <a:pt x="1490980" y="0"/>
                  </a:moveTo>
                  <a:lnTo>
                    <a:pt x="1450721" y="24384"/>
                  </a:lnTo>
                  <a:lnTo>
                    <a:pt x="1450721" y="37084"/>
                  </a:lnTo>
                  <a:lnTo>
                    <a:pt x="1490980" y="14732"/>
                  </a:lnTo>
                  <a:lnTo>
                    <a:pt x="1490980" y="0"/>
                  </a:lnTo>
                  <a:close/>
                  <a:moveTo>
                    <a:pt x="306832" y="22352"/>
                  </a:moveTo>
                  <a:cubicBezTo>
                    <a:pt x="317500" y="22352"/>
                    <a:pt x="325120" y="24511"/>
                    <a:pt x="329565" y="28702"/>
                  </a:cubicBezTo>
                  <a:lnTo>
                    <a:pt x="336296" y="46863"/>
                  </a:lnTo>
                  <a:cubicBezTo>
                    <a:pt x="336296" y="54737"/>
                    <a:pt x="334010" y="60833"/>
                    <a:pt x="329565" y="65024"/>
                  </a:cubicBezTo>
                  <a:lnTo>
                    <a:pt x="306832" y="71120"/>
                  </a:lnTo>
                  <a:lnTo>
                    <a:pt x="279146" y="71120"/>
                  </a:lnTo>
                  <a:lnTo>
                    <a:pt x="279146" y="22352"/>
                  </a:lnTo>
                  <a:close/>
                  <a:moveTo>
                    <a:pt x="1375283" y="22352"/>
                  </a:moveTo>
                  <a:cubicBezTo>
                    <a:pt x="1385951" y="22352"/>
                    <a:pt x="1393571" y="24511"/>
                    <a:pt x="1398143" y="28702"/>
                  </a:cubicBezTo>
                  <a:lnTo>
                    <a:pt x="1404874" y="46863"/>
                  </a:lnTo>
                  <a:cubicBezTo>
                    <a:pt x="1404874" y="54737"/>
                    <a:pt x="1402588" y="60833"/>
                    <a:pt x="1398143" y="65024"/>
                  </a:cubicBezTo>
                  <a:lnTo>
                    <a:pt x="1375283" y="71120"/>
                  </a:lnTo>
                  <a:lnTo>
                    <a:pt x="1347470" y="71120"/>
                  </a:lnTo>
                  <a:lnTo>
                    <a:pt x="1347470" y="22352"/>
                  </a:lnTo>
                  <a:close/>
                  <a:moveTo>
                    <a:pt x="1232662" y="59309"/>
                  </a:moveTo>
                  <a:cubicBezTo>
                    <a:pt x="1240663" y="59309"/>
                    <a:pt x="1247521" y="61722"/>
                    <a:pt x="1252982" y="66548"/>
                  </a:cubicBezTo>
                  <a:lnTo>
                    <a:pt x="1261745" y="86614"/>
                  </a:lnTo>
                  <a:lnTo>
                    <a:pt x="1201928" y="86614"/>
                  </a:lnTo>
                  <a:cubicBezTo>
                    <a:pt x="1202817" y="77724"/>
                    <a:pt x="1206246" y="70866"/>
                    <a:pt x="1212215" y="66167"/>
                  </a:cubicBezTo>
                  <a:lnTo>
                    <a:pt x="1232535" y="59309"/>
                  </a:lnTo>
                  <a:close/>
                  <a:moveTo>
                    <a:pt x="1616710" y="80645"/>
                  </a:moveTo>
                  <a:lnTo>
                    <a:pt x="1616710" y="94234"/>
                  </a:lnTo>
                  <a:lnTo>
                    <a:pt x="1692529" y="94234"/>
                  </a:lnTo>
                  <a:lnTo>
                    <a:pt x="1692529" y="80645"/>
                  </a:lnTo>
                  <a:close/>
                  <a:moveTo>
                    <a:pt x="560070" y="59182"/>
                  </a:moveTo>
                  <a:cubicBezTo>
                    <a:pt x="566674" y="59182"/>
                    <a:pt x="572135" y="61087"/>
                    <a:pt x="576326" y="64897"/>
                  </a:cubicBezTo>
                  <a:lnTo>
                    <a:pt x="582676" y="79375"/>
                  </a:lnTo>
                  <a:cubicBezTo>
                    <a:pt x="582676" y="85217"/>
                    <a:pt x="580517" y="90043"/>
                    <a:pt x="576326" y="93980"/>
                  </a:cubicBezTo>
                  <a:lnTo>
                    <a:pt x="560070" y="99695"/>
                  </a:lnTo>
                  <a:cubicBezTo>
                    <a:pt x="553212" y="99695"/>
                    <a:pt x="547751" y="97790"/>
                    <a:pt x="543814" y="93980"/>
                  </a:cubicBezTo>
                  <a:lnTo>
                    <a:pt x="538099" y="79375"/>
                  </a:lnTo>
                  <a:cubicBezTo>
                    <a:pt x="538099" y="73533"/>
                    <a:pt x="540131" y="68707"/>
                    <a:pt x="544195" y="64897"/>
                  </a:cubicBezTo>
                  <a:lnTo>
                    <a:pt x="560070" y="59182"/>
                  </a:lnTo>
                  <a:close/>
                  <a:moveTo>
                    <a:pt x="1742567" y="59182"/>
                  </a:moveTo>
                  <a:cubicBezTo>
                    <a:pt x="1749171" y="59182"/>
                    <a:pt x="1754632" y="61087"/>
                    <a:pt x="1758823" y="64897"/>
                  </a:cubicBezTo>
                  <a:lnTo>
                    <a:pt x="1765173" y="79375"/>
                  </a:lnTo>
                  <a:cubicBezTo>
                    <a:pt x="1765173" y="85217"/>
                    <a:pt x="1763014" y="90043"/>
                    <a:pt x="1758823" y="93980"/>
                  </a:cubicBezTo>
                  <a:lnTo>
                    <a:pt x="1742567" y="99695"/>
                  </a:lnTo>
                  <a:cubicBezTo>
                    <a:pt x="1735709" y="99695"/>
                    <a:pt x="1730248" y="97790"/>
                    <a:pt x="1726311" y="93980"/>
                  </a:cubicBezTo>
                  <a:lnTo>
                    <a:pt x="1720596" y="79375"/>
                  </a:lnTo>
                  <a:cubicBezTo>
                    <a:pt x="1720596" y="73533"/>
                    <a:pt x="1722628" y="68707"/>
                    <a:pt x="1726692" y="64897"/>
                  </a:cubicBezTo>
                  <a:lnTo>
                    <a:pt x="1742567" y="59182"/>
                  </a:lnTo>
                  <a:close/>
                  <a:moveTo>
                    <a:pt x="48895" y="59690"/>
                  </a:moveTo>
                  <a:cubicBezTo>
                    <a:pt x="55753" y="59690"/>
                    <a:pt x="61722" y="61341"/>
                    <a:pt x="66548" y="64516"/>
                  </a:cubicBezTo>
                  <a:lnTo>
                    <a:pt x="77724" y="77089"/>
                  </a:lnTo>
                  <a:cubicBezTo>
                    <a:pt x="80264" y="82423"/>
                    <a:pt x="81534" y="88519"/>
                    <a:pt x="81534" y="95504"/>
                  </a:cubicBezTo>
                  <a:lnTo>
                    <a:pt x="77724" y="113538"/>
                  </a:lnTo>
                  <a:cubicBezTo>
                    <a:pt x="75311" y="118872"/>
                    <a:pt x="71628" y="123190"/>
                    <a:pt x="66802" y="126492"/>
                  </a:cubicBezTo>
                  <a:lnTo>
                    <a:pt x="49022" y="131318"/>
                  </a:lnTo>
                  <a:cubicBezTo>
                    <a:pt x="43180" y="131318"/>
                    <a:pt x="37719" y="129794"/>
                    <a:pt x="32766" y="126873"/>
                  </a:cubicBezTo>
                  <a:lnTo>
                    <a:pt x="21082" y="114681"/>
                  </a:lnTo>
                  <a:cubicBezTo>
                    <a:pt x="18161" y="109347"/>
                    <a:pt x="16637" y="102997"/>
                    <a:pt x="16637" y="95504"/>
                  </a:cubicBezTo>
                  <a:lnTo>
                    <a:pt x="21082" y="76327"/>
                  </a:lnTo>
                  <a:cubicBezTo>
                    <a:pt x="23876" y="71120"/>
                    <a:pt x="27686" y="67056"/>
                    <a:pt x="32639" y="64135"/>
                  </a:cubicBezTo>
                  <a:lnTo>
                    <a:pt x="49149" y="59690"/>
                  </a:lnTo>
                  <a:close/>
                  <a:moveTo>
                    <a:pt x="159258" y="59690"/>
                  </a:moveTo>
                  <a:cubicBezTo>
                    <a:pt x="166116" y="59690"/>
                    <a:pt x="172085" y="61214"/>
                    <a:pt x="176911" y="64262"/>
                  </a:cubicBezTo>
                  <a:lnTo>
                    <a:pt x="187960" y="76835"/>
                  </a:lnTo>
                  <a:cubicBezTo>
                    <a:pt x="190500" y="82169"/>
                    <a:pt x="191770" y="88265"/>
                    <a:pt x="191770" y="95250"/>
                  </a:cubicBezTo>
                  <a:lnTo>
                    <a:pt x="187325" y="114300"/>
                  </a:lnTo>
                  <a:cubicBezTo>
                    <a:pt x="184404" y="119634"/>
                    <a:pt x="180467" y="123825"/>
                    <a:pt x="175514" y="126873"/>
                  </a:cubicBezTo>
                  <a:lnTo>
                    <a:pt x="158623" y="131318"/>
                  </a:lnTo>
                  <a:cubicBezTo>
                    <a:pt x="153416" y="131318"/>
                    <a:pt x="148336" y="130048"/>
                    <a:pt x="143510" y="127508"/>
                  </a:cubicBezTo>
                  <a:lnTo>
                    <a:pt x="131572" y="115824"/>
                  </a:lnTo>
                  <a:cubicBezTo>
                    <a:pt x="128524" y="110617"/>
                    <a:pt x="127000" y="103759"/>
                    <a:pt x="127000" y="95377"/>
                  </a:cubicBezTo>
                  <a:lnTo>
                    <a:pt x="130683" y="77343"/>
                  </a:lnTo>
                  <a:cubicBezTo>
                    <a:pt x="133096" y="72009"/>
                    <a:pt x="136779" y="67691"/>
                    <a:pt x="141605" y="64516"/>
                  </a:cubicBezTo>
                  <a:lnTo>
                    <a:pt x="159258" y="59690"/>
                  </a:lnTo>
                  <a:close/>
                  <a:moveTo>
                    <a:pt x="464185" y="59690"/>
                  </a:moveTo>
                  <a:cubicBezTo>
                    <a:pt x="471043" y="59690"/>
                    <a:pt x="476885" y="61214"/>
                    <a:pt x="481838" y="64262"/>
                  </a:cubicBezTo>
                  <a:lnTo>
                    <a:pt x="493014" y="76835"/>
                  </a:lnTo>
                  <a:cubicBezTo>
                    <a:pt x="495554" y="82169"/>
                    <a:pt x="496824" y="88265"/>
                    <a:pt x="496824" y="95250"/>
                  </a:cubicBezTo>
                  <a:lnTo>
                    <a:pt x="492252" y="114300"/>
                  </a:lnTo>
                  <a:cubicBezTo>
                    <a:pt x="489331" y="119634"/>
                    <a:pt x="485394" y="123825"/>
                    <a:pt x="480314" y="126873"/>
                  </a:cubicBezTo>
                  <a:lnTo>
                    <a:pt x="463423" y="131318"/>
                  </a:lnTo>
                  <a:cubicBezTo>
                    <a:pt x="458216" y="131318"/>
                    <a:pt x="453136" y="130048"/>
                    <a:pt x="448310" y="127508"/>
                  </a:cubicBezTo>
                  <a:lnTo>
                    <a:pt x="436499" y="115824"/>
                  </a:lnTo>
                  <a:cubicBezTo>
                    <a:pt x="433451" y="110617"/>
                    <a:pt x="431927" y="103759"/>
                    <a:pt x="431927" y="95377"/>
                  </a:cubicBezTo>
                  <a:lnTo>
                    <a:pt x="435610" y="77343"/>
                  </a:lnTo>
                  <a:cubicBezTo>
                    <a:pt x="438023" y="72009"/>
                    <a:pt x="441706" y="67691"/>
                    <a:pt x="446532" y="64516"/>
                  </a:cubicBezTo>
                  <a:lnTo>
                    <a:pt x="464185" y="59690"/>
                  </a:lnTo>
                  <a:close/>
                  <a:moveTo>
                    <a:pt x="1124077" y="59690"/>
                  </a:moveTo>
                  <a:cubicBezTo>
                    <a:pt x="1130935" y="59690"/>
                    <a:pt x="1136904" y="61341"/>
                    <a:pt x="1141730" y="64516"/>
                  </a:cubicBezTo>
                  <a:lnTo>
                    <a:pt x="1152906" y="77089"/>
                  </a:lnTo>
                  <a:cubicBezTo>
                    <a:pt x="1155446" y="82423"/>
                    <a:pt x="1156716" y="88519"/>
                    <a:pt x="1156716" y="95504"/>
                  </a:cubicBezTo>
                  <a:lnTo>
                    <a:pt x="1152906" y="113538"/>
                  </a:lnTo>
                  <a:cubicBezTo>
                    <a:pt x="1150493" y="118872"/>
                    <a:pt x="1146810" y="123190"/>
                    <a:pt x="1141984" y="126492"/>
                  </a:cubicBezTo>
                  <a:lnTo>
                    <a:pt x="1124204" y="131318"/>
                  </a:lnTo>
                  <a:cubicBezTo>
                    <a:pt x="1118362" y="131318"/>
                    <a:pt x="1112901" y="129794"/>
                    <a:pt x="1107948" y="126873"/>
                  </a:cubicBezTo>
                  <a:lnTo>
                    <a:pt x="1096264" y="114681"/>
                  </a:lnTo>
                  <a:cubicBezTo>
                    <a:pt x="1093343" y="109347"/>
                    <a:pt x="1091819" y="102997"/>
                    <a:pt x="1091819" y="95504"/>
                  </a:cubicBezTo>
                  <a:lnTo>
                    <a:pt x="1096264" y="76327"/>
                  </a:lnTo>
                  <a:cubicBezTo>
                    <a:pt x="1099058" y="71120"/>
                    <a:pt x="1102868" y="67056"/>
                    <a:pt x="1107694" y="64135"/>
                  </a:cubicBezTo>
                  <a:lnTo>
                    <a:pt x="1124204" y="59690"/>
                  </a:lnTo>
                  <a:close/>
                  <a:moveTo>
                    <a:pt x="1470787" y="59690"/>
                  </a:moveTo>
                  <a:cubicBezTo>
                    <a:pt x="1477645" y="59690"/>
                    <a:pt x="1483487" y="61214"/>
                    <a:pt x="1488440" y="64262"/>
                  </a:cubicBezTo>
                  <a:lnTo>
                    <a:pt x="1499616" y="76835"/>
                  </a:lnTo>
                  <a:cubicBezTo>
                    <a:pt x="1502156" y="82169"/>
                    <a:pt x="1503426" y="88265"/>
                    <a:pt x="1503426" y="95250"/>
                  </a:cubicBezTo>
                  <a:lnTo>
                    <a:pt x="1498854" y="114300"/>
                  </a:lnTo>
                  <a:cubicBezTo>
                    <a:pt x="1495933" y="119634"/>
                    <a:pt x="1491996" y="123825"/>
                    <a:pt x="1486916" y="126873"/>
                  </a:cubicBezTo>
                  <a:lnTo>
                    <a:pt x="1470025" y="131318"/>
                  </a:lnTo>
                  <a:cubicBezTo>
                    <a:pt x="1464818" y="131318"/>
                    <a:pt x="1459738" y="130048"/>
                    <a:pt x="1454912" y="127508"/>
                  </a:cubicBezTo>
                  <a:lnTo>
                    <a:pt x="1442974" y="115824"/>
                  </a:lnTo>
                  <a:cubicBezTo>
                    <a:pt x="1439926" y="110617"/>
                    <a:pt x="1438402" y="103759"/>
                    <a:pt x="1438402" y="95377"/>
                  </a:cubicBezTo>
                  <a:lnTo>
                    <a:pt x="1442085" y="77343"/>
                  </a:lnTo>
                  <a:cubicBezTo>
                    <a:pt x="1444498" y="72009"/>
                    <a:pt x="1448181" y="67691"/>
                    <a:pt x="1453007" y="64516"/>
                  </a:cubicBezTo>
                  <a:lnTo>
                    <a:pt x="1470660" y="59690"/>
                  </a:lnTo>
                  <a:close/>
                  <a:moveTo>
                    <a:pt x="2001393" y="59690"/>
                  </a:moveTo>
                  <a:cubicBezTo>
                    <a:pt x="2008251" y="59690"/>
                    <a:pt x="2014220" y="61341"/>
                    <a:pt x="2019046" y="64516"/>
                  </a:cubicBezTo>
                  <a:lnTo>
                    <a:pt x="2030222" y="77089"/>
                  </a:lnTo>
                  <a:cubicBezTo>
                    <a:pt x="2032762" y="82423"/>
                    <a:pt x="2034032" y="88519"/>
                    <a:pt x="2034032" y="95504"/>
                  </a:cubicBezTo>
                  <a:lnTo>
                    <a:pt x="2030222" y="113538"/>
                  </a:lnTo>
                  <a:cubicBezTo>
                    <a:pt x="2027809" y="118872"/>
                    <a:pt x="2024126" y="123190"/>
                    <a:pt x="2019300" y="126492"/>
                  </a:cubicBezTo>
                  <a:lnTo>
                    <a:pt x="2001520" y="131318"/>
                  </a:lnTo>
                  <a:cubicBezTo>
                    <a:pt x="1995678" y="131318"/>
                    <a:pt x="1990217" y="129794"/>
                    <a:pt x="1985264" y="126873"/>
                  </a:cubicBezTo>
                  <a:lnTo>
                    <a:pt x="1973580" y="114681"/>
                  </a:lnTo>
                  <a:cubicBezTo>
                    <a:pt x="1970659" y="109347"/>
                    <a:pt x="1969135" y="102997"/>
                    <a:pt x="1969135" y="95504"/>
                  </a:cubicBezTo>
                  <a:lnTo>
                    <a:pt x="1973580" y="76327"/>
                  </a:lnTo>
                  <a:cubicBezTo>
                    <a:pt x="1976374" y="71120"/>
                    <a:pt x="1980184" y="67056"/>
                    <a:pt x="1985137" y="64135"/>
                  </a:cubicBezTo>
                  <a:lnTo>
                    <a:pt x="2001647" y="59690"/>
                  </a:lnTo>
                  <a:close/>
                  <a:moveTo>
                    <a:pt x="2508631" y="59690"/>
                  </a:moveTo>
                  <a:cubicBezTo>
                    <a:pt x="2515489" y="59690"/>
                    <a:pt x="2521458" y="61214"/>
                    <a:pt x="2526284" y="64262"/>
                  </a:cubicBezTo>
                  <a:lnTo>
                    <a:pt x="2537460" y="76835"/>
                  </a:lnTo>
                  <a:cubicBezTo>
                    <a:pt x="2540000" y="82169"/>
                    <a:pt x="2541270" y="88265"/>
                    <a:pt x="2541270" y="95250"/>
                  </a:cubicBezTo>
                  <a:lnTo>
                    <a:pt x="2536698" y="114300"/>
                  </a:lnTo>
                  <a:cubicBezTo>
                    <a:pt x="2533777" y="119634"/>
                    <a:pt x="2529840" y="123825"/>
                    <a:pt x="2524760" y="126873"/>
                  </a:cubicBezTo>
                  <a:lnTo>
                    <a:pt x="2507869" y="131318"/>
                  </a:lnTo>
                  <a:cubicBezTo>
                    <a:pt x="2502662" y="131318"/>
                    <a:pt x="2497582" y="130048"/>
                    <a:pt x="2492756" y="127508"/>
                  </a:cubicBezTo>
                  <a:lnTo>
                    <a:pt x="2480818" y="115824"/>
                  </a:lnTo>
                  <a:cubicBezTo>
                    <a:pt x="2477770" y="110617"/>
                    <a:pt x="2476246" y="103759"/>
                    <a:pt x="2476246" y="95377"/>
                  </a:cubicBezTo>
                  <a:lnTo>
                    <a:pt x="2479929" y="77343"/>
                  </a:lnTo>
                  <a:cubicBezTo>
                    <a:pt x="2482342" y="72009"/>
                    <a:pt x="2486025" y="67691"/>
                    <a:pt x="2490851" y="64516"/>
                  </a:cubicBezTo>
                  <a:lnTo>
                    <a:pt x="2508504" y="59690"/>
                  </a:lnTo>
                  <a:close/>
                  <a:moveTo>
                    <a:pt x="739902" y="98171"/>
                  </a:moveTo>
                  <a:lnTo>
                    <a:pt x="739902" y="98425"/>
                  </a:lnTo>
                  <a:lnTo>
                    <a:pt x="736473" y="114300"/>
                  </a:lnTo>
                  <a:cubicBezTo>
                    <a:pt x="734314" y="119380"/>
                    <a:pt x="731012" y="123571"/>
                    <a:pt x="726694" y="126873"/>
                  </a:cubicBezTo>
                  <a:lnTo>
                    <a:pt x="710565" y="131699"/>
                  </a:lnTo>
                  <a:cubicBezTo>
                    <a:pt x="704850" y="131699"/>
                    <a:pt x="699897" y="130302"/>
                    <a:pt x="695833" y="127635"/>
                  </a:cubicBezTo>
                  <a:lnTo>
                    <a:pt x="689737" y="115189"/>
                  </a:lnTo>
                  <a:lnTo>
                    <a:pt x="693420" y="104648"/>
                  </a:lnTo>
                  <a:lnTo>
                    <a:pt x="702945" y="99441"/>
                  </a:lnTo>
                  <a:cubicBezTo>
                    <a:pt x="706882" y="98552"/>
                    <a:pt x="711073" y="98044"/>
                    <a:pt x="715645" y="98044"/>
                  </a:cubicBezTo>
                  <a:close/>
                  <a:moveTo>
                    <a:pt x="1001522" y="98171"/>
                  </a:moveTo>
                  <a:lnTo>
                    <a:pt x="1001522" y="98425"/>
                  </a:lnTo>
                  <a:lnTo>
                    <a:pt x="998220" y="114300"/>
                  </a:lnTo>
                  <a:cubicBezTo>
                    <a:pt x="996061" y="119380"/>
                    <a:pt x="992759" y="123571"/>
                    <a:pt x="988441" y="126873"/>
                  </a:cubicBezTo>
                  <a:lnTo>
                    <a:pt x="972312" y="131699"/>
                  </a:lnTo>
                  <a:cubicBezTo>
                    <a:pt x="966597" y="131699"/>
                    <a:pt x="961644" y="130302"/>
                    <a:pt x="957580" y="127635"/>
                  </a:cubicBezTo>
                  <a:lnTo>
                    <a:pt x="951484" y="115189"/>
                  </a:lnTo>
                  <a:lnTo>
                    <a:pt x="955167" y="104648"/>
                  </a:lnTo>
                  <a:lnTo>
                    <a:pt x="964692" y="99441"/>
                  </a:lnTo>
                  <a:cubicBezTo>
                    <a:pt x="968629" y="98552"/>
                    <a:pt x="972820" y="98044"/>
                    <a:pt x="977392" y="98044"/>
                  </a:cubicBezTo>
                  <a:close/>
                  <a:moveTo>
                    <a:pt x="1922272" y="98171"/>
                  </a:moveTo>
                  <a:lnTo>
                    <a:pt x="1922272" y="98425"/>
                  </a:lnTo>
                  <a:lnTo>
                    <a:pt x="1918970" y="114300"/>
                  </a:lnTo>
                  <a:cubicBezTo>
                    <a:pt x="1916811" y="119380"/>
                    <a:pt x="1913509" y="123571"/>
                    <a:pt x="1909191" y="126873"/>
                  </a:cubicBezTo>
                  <a:lnTo>
                    <a:pt x="1893062" y="131699"/>
                  </a:lnTo>
                  <a:cubicBezTo>
                    <a:pt x="1887347" y="131699"/>
                    <a:pt x="1882394" y="130302"/>
                    <a:pt x="1878330" y="127635"/>
                  </a:cubicBezTo>
                  <a:lnTo>
                    <a:pt x="1872234" y="115189"/>
                  </a:lnTo>
                  <a:lnTo>
                    <a:pt x="1875917" y="104648"/>
                  </a:lnTo>
                  <a:lnTo>
                    <a:pt x="1885442" y="99441"/>
                  </a:lnTo>
                  <a:cubicBezTo>
                    <a:pt x="1889379" y="98552"/>
                    <a:pt x="1893570" y="98044"/>
                    <a:pt x="1898142" y="98044"/>
                  </a:cubicBezTo>
                  <a:close/>
                  <a:moveTo>
                    <a:pt x="2230501" y="98171"/>
                  </a:moveTo>
                  <a:lnTo>
                    <a:pt x="2230501" y="98425"/>
                  </a:lnTo>
                  <a:lnTo>
                    <a:pt x="2227199" y="114300"/>
                  </a:lnTo>
                  <a:cubicBezTo>
                    <a:pt x="2225040" y="119380"/>
                    <a:pt x="2221738" y="123571"/>
                    <a:pt x="2217420" y="126873"/>
                  </a:cubicBezTo>
                  <a:lnTo>
                    <a:pt x="2201291" y="131699"/>
                  </a:lnTo>
                  <a:cubicBezTo>
                    <a:pt x="2195576" y="131699"/>
                    <a:pt x="2190623" y="130302"/>
                    <a:pt x="2186559" y="127635"/>
                  </a:cubicBezTo>
                  <a:lnTo>
                    <a:pt x="2180463" y="115189"/>
                  </a:lnTo>
                  <a:lnTo>
                    <a:pt x="2184146" y="104648"/>
                  </a:lnTo>
                  <a:lnTo>
                    <a:pt x="2193671" y="99441"/>
                  </a:lnTo>
                  <a:cubicBezTo>
                    <a:pt x="2197608" y="98552"/>
                    <a:pt x="2201799" y="98044"/>
                    <a:pt x="2206371" y="98044"/>
                  </a:cubicBezTo>
                  <a:close/>
                  <a:moveTo>
                    <a:pt x="2429891" y="98171"/>
                  </a:moveTo>
                  <a:lnTo>
                    <a:pt x="2429891" y="98425"/>
                  </a:lnTo>
                  <a:lnTo>
                    <a:pt x="2426589" y="114300"/>
                  </a:lnTo>
                  <a:cubicBezTo>
                    <a:pt x="2424430" y="119380"/>
                    <a:pt x="2421128" y="123571"/>
                    <a:pt x="2416810" y="126873"/>
                  </a:cubicBezTo>
                  <a:lnTo>
                    <a:pt x="2400681" y="131699"/>
                  </a:lnTo>
                  <a:cubicBezTo>
                    <a:pt x="2394966" y="131699"/>
                    <a:pt x="2390013" y="130302"/>
                    <a:pt x="2385949" y="127635"/>
                  </a:cubicBezTo>
                  <a:lnTo>
                    <a:pt x="2379853" y="115189"/>
                  </a:lnTo>
                  <a:lnTo>
                    <a:pt x="2383536" y="104648"/>
                  </a:lnTo>
                  <a:lnTo>
                    <a:pt x="2393061" y="99441"/>
                  </a:lnTo>
                  <a:cubicBezTo>
                    <a:pt x="2396998" y="98552"/>
                    <a:pt x="2401189" y="98044"/>
                    <a:pt x="2405761" y="98044"/>
                  </a:cubicBezTo>
                  <a:close/>
                  <a:moveTo>
                    <a:pt x="263017" y="9017"/>
                  </a:moveTo>
                  <a:lnTo>
                    <a:pt x="263017" y="143002"/>
                  </a:lnTo>
                  <a:lnTo>
                    <a:pt x="279146" y="143002"/>
                  </a:lnTo>
                  <a:lnTo>
                    <a:pt x="279146" y="84836"/>
                  </a:lnTo>
                  <a:lnTo>
                    <a:pt x="307340" y="84836"/>
                  </a:lnTo>
                  <a:lnTo>
                    <a:pt x="331089" y="80772"/>
                  </a:lnTo>
                  <a:cubicBezTo>
                    <a:pt x="337820" y="78105"/>
                    <a:pt x="343281" y="73914"/>
                    <a:pt x="347218" y="68326"/>
                  </a:cubicBezTo>
                  <a:lnTo>
                    <a:pt x="352933" y="46863"/>
                  </a:lnTo>
                  <a:cubicBezTo>
                    <a:pt x="352933" y="38481"/>
                    <a:pt x="351028" y="31369"/>
                    <a:pt x="347345" y="25781"/>
                  </a:cubicBezTo>
                  <a:lnTo>
                    <a:pt x="331597" y="13208"/>
                  </a:lnTo>
                  <a:cubicBezTo>
                    <a:pt x="324866" y="10414"/>
                    <a:pt x="316738" y="9017"/>
                    <a:pt x="307213" y="9017"/>
                  </a:cubicBezTo>
                  <a:close/>
                  <a:moveTo>
                    <a:pt x="414909" y="45720"/>
                  </a:moveTo>
                  <a:cubicBezTo>
                    <a:pt x="406146" y="45720"/>
                    <a:pt x="398653" y="47625"/>
                    <a:pt x="392684" y="51308"/>
                  </a:cubicBezTo>
                  <a:lnTo>
                    <a:pt x="379222" y="66294"/>
                  </a:lnTo>
                  <a:lnTo>
                    <a:pt x="377825" y="48133"/>
                  </a:lnTo>
                  <a:lnTo>
                    <a:pt x="363347" y="48133"/>
                  </a:lnTo>
                  <a:lnTo>
                    <a:pt x="363347" y="143002"/>
                  </a:lnTo>
                  <a:lnTo>
                    <a:pt x="379476" y="143002"/>
                  </a:lnTo>
                  <a:lnTo>
                    <a:pt x="379476" y="95123"/>
                  </a:lnTo>
                  <a:lnTo>
                    <a:pt x="387096" y="70993"/>
                  </a:lnTo>
                  <a:cubicBezTo>
                    <a:pt x="392176" y="65405"/>
                    <a:pt x="400050" y="62611"/>
                    <a:pt x="410464" y="62611"/>
                  </a:cubicBezTo>
                  <a:lnTo>
                    <a:pt x="414909" y="62611"/>
                  </a:lnTo>
                  <a:lnTo>
                    <a:pt x="414909" y="45720"/>
                  </a:lnTo>
                  <a:close/>
                  <a:moveTo>
                    <a:pt x="668147" y="45720"/>
                  </a:moveTo>
                  <a:cubicBezTo>
                    <a:pt x="659384" y="45720"/>
                    <a:pt x="651891" y="47625"/>
                    <a:pt x="645922" y="51308"/>
                  </a:cubicBezTo>
                  <a:lnTo>
                    <a:pt x="632460" y="66294"/>
                  </a:lnTo>
                  <a:lnTo>
                    <a:pt x="631190" y="48006"/>
                  </a:lnTo>
                  <a:lnTo>
                    <a:pt x="616585" y="48006"/>
                  </a:lnTo>
                  <a:lnTo>
                    <a:pt x="616585" y="142875"/>
                  </a:lnTo>
                  <a:lnTo>
                    <a:pt x="632714" y="142875"/>
                  </a:lnTo>
                  <a:lnTo>
                    <a:pt x="632714" y="95123"/>
                  </a:lnTo>
                  <a:lnTo>
                    <a:pt x="640334" y="70993"/>
                  </a:lnTo>
                  <a:cubicBezTo>
                    <a:pt x="645414" y="65405"/>
                    <a:pt x="653288" y="62611"/>
                    <a:pt x="663702" y="62611"/>
                  </a:cubicBezTo>
                  <a:lnTo>
                    <a:pt x="668147" y="62611"/>
                  </a:lnTo>
                  <a:lnTo>
                    <a:pt x="668147" y="45720"/>
                  </a:lnTo>
                  <a:close/>
                  <a:moveTo>
                    <a:pt x="821563" y="45720"/>
                  </a:moveTo>
                  <a:cubicBezTo>
                    <a:pt x="815213" y="45720"/>
                    <a:pt x="809371" y="47117"/>
                    <a:pt x="804291" y="49911"/>
                  </a:cubicBezTo>
                  <a:lnTo>
                    <a:pt x="791972" y="61849"/>
                  </a:lnTo>
                  <a:lnTo>
                    <a:pt x="790829" y="48133"/>
                  </a:lnTo>
                  <a:lnTo>
                    <a:pt x="776351" y="48133"/>
                  </a:lnTo>
                  <a:lnTo>
                    <a:pt x="776351" y="143002"/>
                  </a:lnTo>
                  <a:lnTo>
                    <a:pt x="792480" y="143002"/>
                  </a:lnTo>
                  <a:lnTo>
                    <a:pt x="792480" y="93853"/>
                  </a:lnTo>
                  <a:cubicBezTo>
                    <a:pt x="792480" y="82931"/>
                    <a:pt x="795020" y="74422"/>
                    <a:pt x="800100" y="68453"/>
                  </a:cubicBezTo>
                  <a:cubicBezTo>
                    <a:pt x="805053" y="62611"/>
                    <a:pt x="811403" y="59690"/>
                    <a:pt x="818896" y="59690"/>
                  </a:cubicBezTo>
                  <a:lnTo>
                    <a:pt x="835914" y="67183"/>
                  </a:lnTo>
                  <a:cubicBezTo>
                    <a:pt x="839851" y="72136"/>
                    <a:pt x="841883" y="79502"/>
                    <a:pt x="841883" y="89408"/>
                  </a:cubicBezTo>
                  <a:lnTo>
                    <a:pt x="841883" y="143256"/>
                  </a:lnTo>
                  <a:lnTo>
                    <a:pt x="858012" y="143256"/>
                  </a:lnTo>
                  <a:lnTo>
                    <a:pt x="858012" y="93853"/>
                  </a:lnTo>
                  <a:cubicBezTo>
                    <a:pt x="858012" y="82931"/>
                    <a:pt x="860552" y="74422"/>
                    <a:pt x="865632" y="68453"/>
                  </a:cubicBezTo>
                  <a:cubicBezTo>
                    <a:pt x="870585" y="62611"/>
                    <a:pt x="876935" y="59690"/>
                    <a:pt x="884555" y="59690"/>
                  </a:cubicBezTo>
                  <a:lnTo>
                    <a:pt x="901573" y="67183"/>
                  </a:lnTo>
                  <a:cubicBezTo>
                    <a:pt x="905510" y="72136"/>
                    <a:pt x="907542" y="79502"/>
                    <a:pt x="907542" y="89408"/>
                  </a:cubicBezTo>
                  <a:lnTo>
                    <a:pt x="907542" y="143256"/>
                  </a:lnTo>
                  <a:lnTo>
                    <a:pt x="923417" y="143256"/>
                  </a:lnTo>
                  <a:lnTo>
                    <a:pt x="923417" y="87503"/>
                  </a:lnTo>
                  <a:lnTo>
                    <a:pt x="918845" y="64008"/>
                  </a:lnTo>
                  <a:cubicBezTo>
                    <a:pt x="915797" y="57912"/>
                    <a:pt x="911479" y="53340"/>
                    <a:pt x="905764" y="50165"/>
                  </a:cubicBezTo>
                  <a:lnTo>
                    <a:pt x="886079" y="45720"/>
                  </a:lnTo>
                  <a:cubicBezTo>
                    <a:pt x="879348" y="45720"/>
                    <a:pt x="872998" y="47371"/>
                    <a:pt x="867156" y="50673"/>
                  </a:cubicBezTo>
                  <a:lnTo>
                    <a:pt x="853567" y="64262"/>
                  </a:lnTo>
                  <a:cubicBezTo>
                    <a:pt x="850646" y="58039"/>
                    <a:pt x="846455" y="53340"/>
                    <a:pt x="840867" y="50292"/>
                  </a:cubicBezTo>
                  <a:lnTo>
                    <a:pt x="821563" y="45720"/>
                  </a:lnTo>
                  <a:close/>
                  <a:moveTo>
                    <a:pt x="1331468" y="9017"/>
                  </a:moveTo>
                  <a:lnTo>
                    <a:pt x="1331468" y="143002"/>
                  </a:lnTo>
                  <a:lnTo>
                    <a:pt x="1347597" y="143002"/>
                  </a:lnTo>
                  <a:lnTo>
                    <a:pt x="1347597" y="84836"/>
                  </a:lnTo>
                  <a:lnTo>
                    <a:pt x="1375791" y="84836"/>
                  </a:lnTo>
                  <a:lnTo>
                    <a:pt x="1399540" y="80772"/>
                  </a:lnTo>
                  <a:cubicBezTo>
                    <a:pt x="1406271" y="78105"/>
                    <a:pt x="1411605" y="73914"/>
                    <a:pt x="1415669" y="68326"/>
                  </a:cubicBezTo>
                  <a:lnTo>
                    <a:pt x="1421384" y="46863"/>
                  </a:lnTo>
                  <a:cubicBezTo>
                    <a:pt x="1421384" y="38481"/>
                    <a:pt x="1419479" y="31369"/>
                    <a:pt x="1415796" y="25781"/>
                  </a:cubicBezTo>
                  <a:lnTo>
                    <a:pt x="1400048" y="13208"/>
                  </a:lnTo>
                  <a:cubicBezTo>
                    <a:pt x="1393317" y="10414"/>
                    <a:pt x="1385189" y="9017"/>
                    <a:pt x="1375791" y="9017"/>
                  </a:cubicBezTo>
                  <a:close/>
                  <a:moveTo>
                    <a:pt x="1850517" y="45720"/>
                  </a:moveTo>
                  <a:cubicBezTo>
                    <a:pt x="1841754" y="45720"/>
                    <a:pt x="1834261" y="47625"/>
                    <a:pt x="1828292" y="51308"/>
                  </a:cubicBezTo>
                  <a:lnTo>
                    <a:pt x="1814830" y="66167"/>
                  </a:lnTo>
                  <a:lnTo>
                    <a:pt x="1813433" y="48006"/>
                  </a:lnTo>
                  <a:lnTo>
                    <a:pt x="1798828" y="48006"/>
                  </a:lnTo>
                  <a:lnTo>
                    <a:pt x="1798828" y="142875"/>
                  </a:lnTo>
                  <a:lnTo>
                    <a:pt x="1814957" y="142875"/>
                  </a:lnTo>
                  <a:lnTo>
                    <a:pt x="1814957" y="95123"/>
                  </a:lnTo>
                  <a:lnTo>
                    <a:pt x="1822577" y="70993"/>
                  </a:lnTo>
                  <a:cubicBezTo>
                    <a:pt x="1827657" y="65405"/>
                    <a:pt x="1835531" y="62611"/>
                    <a:pt x="1845945" y="62611"/>
                  </a:cubicBezTo>
                  <a:lnTo>
                    <a:pt x="1850390" y="62611"/>
                  </a:lnTo>
                  <a:lnTo>
                    <a:pt x="1850390" y="45720"/>
                  </a:lnTo>
                  <a:close/>
                  <a:moveTo>
                    <a:pt x="82042" y="9017"/>
                  </a:moveTo>
                  <a:lnTo>
                    <a:pt x="82042" y="63881"/>
                  </a:lnTo>
                  <a:cubicBezTo>
                    <a:pt x="78740" y="58166"/>
                    <a:pt x="74041" y="53721"/>
                    <a:pt x="68072" y="50419"/>
                  </a:cubicBezTo>
                  <a:lnTo>
                    <a:pt x="47371" y="45720"/>
                  </a:lnTo>
                  <a:cubicBezTo>
                    <a:pt x="37465" y="45720"/>
                    <a:pt x="28956" y="48006"/>
                    <a:pt x="21844" y="52451"/>
                  </a:cubicBezTo>
                  <a:lnTo>
                    <a:pt x="5588" y="70231"/>
                  </a:lnTo>
                  <a:cubicBezTo>
                    <a:pt x="1905" y="77724"/>
                    <a:pt x="0" y="86106"/>
                    <a:pt x="0" y="95377"/>
                  </a:cubicBezTo>
                  <a:lnTo>
                    <a:pt x="5715" y="120650"/>
                  </a:lnTo>
                  <a:cubicBezTo>
                    <a:pt x="9525" y="128143"/>
                    <a:pt x="14986" y="134239"/>
                    <a:pt x="21971" y="138684"/>
                  </a:cubicBezTo>
                  <a:lnTo>
                    <a:pt x="47117" y="145415"/>
                  </a:lnTo>
                  <a:cubicBezTo>
                    <a:pt x="55753" y="145415"/>
                    <a:pt x="62992" y="143510"/>
                    <a:pt x="68707" y="139827"/>
                  </a:cubicBezTo>
                  <a:lnTo>
                    <a:pt x="81915" y="127381"/>
                  </a:lnTo>
                  <a:lnTo>
                    <a:pt x="83439" y="143129"/>
                  </a:lnTo>
                  <a:lnTo>
                    <a:pt x="98044" y="143129"/>
                  </a:lnTo>
                  <a:lnTo>
                    <a:pt x="98044" y="9017"/>
                  </a:lnTo>
                  <a:close/>
                  <a:moveTo>
                    <a:pt x="159385" y="45720"/>
                  </a:moveTo>
                  <a:cubicBezTo>
                    <a:pt x="150241" y="45720"/>
                    <a:pt x="141859" y="47752"/>
                    <a:pt x="134493" y="51816"/>
                  </a:cubicBezTo>
                  <a:lnTo>
                    <a:pt x="117094" y="69088"/>
                  </a:lnTo>
                  <a:cubicBezTo>
                    <a:pt x="112903" y="76454"/>
                    <a:pt x="110744" y="85217"/>
                    <a:pt x="110744" y="95250"/>
                  </a:cubicBezTo>
                  <a:lnTo>
                    <a:pt x="117221" y="122428"/>
                  </a:lnTo>
                  <a:cubicBezTo>
                    <a:pt x="121539" y="129794"/>
                    <a:pt x="127381" y="135509"/>
                    <a:pt x="134620" y="139446"/>
                  </a:cubicBezTo>
                  <a:lnTo>
                    <a:pt x="158623" y="145161"/>
                  </a:lnTo>
                  <a:cubicBezTo>
                    <a:pt x="168148" y="145161"/>
                    <a:pt x="176784" y="143002"/>
                    <a:pt x="184277" y="138684"/>
                  </a:cubicBezTo>
                  <a:lnTo>
                    <a:pt x="201676" y="121031"/>
                  </a:lnTo>
                  <a:cubicBezTo>
                    <a:pt x="205867" y="113538"/>
                    <a:pt x="208026" y="104902"/>
                    <a:pt x="208026" y="95250"/>
                  </a:cubicBezTo>
                  <a:lnTo>
                    <a:pt x="201295" y="68326"/>
                  </a:lnTo>
                  <a:cubicBezTo>
                    <a:pt x="196850" y="60960"/>
                    <a:pt x="190881" y="55372"/>
                    <a:pt x="183515" y="51435"/>
                  </a:cubicBezTo>
                  <a:lnTo>
                    <a:pt x="159385" y="45720"/>
                  </a:lnTo>
                  <a:close/>
                  <a:moveTo>
                    <a:pt x="464312" y="45720"/>
                  </a:moveTo>
                  <a:cubicBezTo>
                    <a:pt x="455168" y="45720"/>
                    <a:pt x="446786" y="47752"/>
                    <a:pt x="439420" y="51816"/>
                  </a:cubicBezTo>
                  <a:lnTo>
                    <a:pt x="422021" y="69088"/>
                  </a:lnTo>
                  <a:cubicBezTo>
                    <a:pt x="417830" y="76454"/>
                    <a:pt x="415671" y="85217"/>
                    <a:pt x="415671" y="95250"/>
                  </a:cubicBezTo>
                  <a:lnTo>
                    <a:pt x="422148" y="122428"/>
                  </a:lnTo>
                  <a:cubicBezTo>
                    <a:pt x="426466" y="129794"/>
                    <a:pt x="432308" y="135509"/>
                    <a:pt x="439547" y="139446"/>
                  </a:cubicBezTo>
                  <a:lnTo>
                    <a:pt x="463423" y="145161"/>
                  </a:lnTo>
                  <a:cubicBezTo>
                    <a:pt x="472948" y="145161"/>
                    <a:pt x="481584" y="143002"/>
                    <a:pt x="489077" y="138684"/>
                  </a:cubicBezTo>
                  <a:lnTo>
                    <a:pt x="506476" y="121031"/>
                  </a:lnTo>
                  <a:cubicBezTo>
                    <a:pt x="510667" y="113538"/>
                    <a:pt x="512826" y="104902"/>
                    <a:pt x="512826" y="95250"/>
                  </a:cubicBezTo>
                  <a:lnTo>
                    <a:pt x="506095" y="68326"/>
                  </a:lnTo>
                  <a:cubicBezTo>
                    <a:pt x="501650" y="60960"/>
                    <a:pt x="495681" y="55372"/>
                    <a:pt x="488315" y="51435"/>
                  </a:cubicBezTo>
                  <a:lnTo>
                    <a:pt x="464185" y="45720"/>
                  </a:lnTo>
                  <a:close/>
                  <a:moveTo>
                    <a:pt x="716026" y="45720"/>
                  </a:moveTo>
                  <a:lnTo>
                    <a:pt x="696722" y="49530"/>
                  </a:lnTo>
                  <a:cubicBezTo>
                    <a:pt x="690753" y="51943"/>
                    <a:pt x="685673" y="55499"/>
                    <a:pt x="681736" y="60198"/>
                  </a:cubicBezTo>
                  <a:lnTo>
                    <a:pt x="674878" y="77597"/>
                  </a:lnTo>
                  <a:lnTo>
                    <a:pt x="691388" y="77597"/>
                  </a:lnTo>
                  <a:lnTo>
                    <a:pt x="700024" y="63627"/>
                  </a:lnTo>
                  <a:cubicBezTo>
                    <a:pt x="704469" y="60706"/>
                    <a:pt x="709803" y="59182"/>
                    <a:pt x="716153" y="59182"/>
                  </a:cubicBezTo>
                  <a:lnTo>
                    <a:pt x="728091" y="61722"/>
                  </a:lnTo>
                  <a:lnTo>
                    <a:pt x="736854" y="69977"/>
                  </a:lnTo>
                  <a:cubicBezTo>
                    <a:pt x="739013" y="73787"/>
                    <a:pt x="740156" y="78994"/>
                    <a:pt x="740156" y="85725"/>
                  </a:cubicBezTo>
                  <a:lnTo>
                    <a:pt x="714248" y="85725"/>
                  </a:lnTo>
                  <a:cubicBezTo>
                    <a:pt x="707009" y="85725"/>
                    <a:pt x="700151" y="86741"/>
                    <a:pt x="693801" y="88773"/>
                  </a:cubicBezTo>
                  <a:lnTo>
                    <a:pt x="678688" y="98298"/>
                  </a:lnTo>
                  <a:cubicBezTo>
                    <a:pt x="674878" y="102616"/>
                    <a:pt x="672973" y="108458"/>
                    <a:pt x="672973" y="115951"/>
                  </a:cubicBezTo>
                  <a:lnTo>
                    <a:pt x="677799" y="132207"/>
                  </a:lnTo>
                  <a:cubicBezTo>
                    <a:pt x="680847" y="136525"/>
                    <a:pt x="685038" y="139827"/>
                    <a:pt x="690499" y="141986"/>
                  </a:cubicBezTo>
                  <a:lnTo>
                    <a:pt x="708279" y="145288"/>
                  </a:lnTo>
                  <a:cubicBezTo>
                    <a:pt x="716026" y="145288"/>
                    <a:pt x="722757" y="143383"/>
                    <a:pt x="728345" y="139700"/>
                  </a:cubicBezTo>
                  <a:lnTo>
                    <a:pt x="741426" y="126111"/>
                  </a:lnTo>
                  <a:lnTo>
                    <a:pt x="746633" y="136017"/>
                  </a:lnTo>
                  <a:lnTo>
                    <a:pt x="755269" y="141351"/>
                  </a:lnTo>
                  <a:lnTo>
                    <a:pt x="766826" y="142875"/>
                  </a:lnTo>
                  <a:lnTo>
                    <a:pt x="766826" y="128778"/>
                  </a:lnTo>
                  <a:lnTo>
                    <a:pt x="758063" y="124333"/>
                  </a:lnTo>
                  <a:cubicBezTo>
                    <a:pt x="756920" y="121920"/>
                    <a:pt x="756285" y="118364"/>
                    <a:pt x="756285" y="113665"/>
                  </a:cubicBezTo>
                  <a:lnTo>
                    <a:pt x="756285" y="84582"/>
                  </a:lnTo>
                  <a:cubicBezTo>
                    <a:pt x="756285" y="77470"/>
                    <a:pt x="754888" y="70993"/>
                    <a:pt x="752221" y="65024"/>
                  </a:cubicBezTo>
                  <a:lnTo>
                    <a:pt x="739140" y="50927"/>
                  </a:lnTo>
                  <a:cubicBezTo>
                    <a:pt x="733298" y="47498"/>
                    <a:pt x="725551" y="45720"/>
                    <a:pt x="716026" y="45720"/>
                  </a:cubicBezTo>
                  <a:close/>
                  <a:moveTo>
                    <a:pt x="977646" y="45720"/>
                  </a:moveTo>
                  <a:lnTo>
                    <a:pt x="958342" y="49530"/>
                  </a:lnTo>
                  <a:cubicBezTo>
                    <a:pt x="952373" y="51943"/>
                    <a:pt x="947420" y="55499"/>
                    <a:pt x="943356" y="60198"/>
                  </a:cubicBezTo>
                  <a:lnTo>
                    <a:pt x="936498" y="77597"/>
                  </a:lnTo>
                  <a:lnTo>
                    <a:pt x="953008" y="77597"/>
                  </a:lnTo>
                  <a:lnTo>
                    <a:pt x="961644" y="63627"/>
                  </a:lnTo>
                  <a:cubicBezTo>
                    <a:pt x="966089" y="60706"/>
                    <a:pt x="971423" y="59182"/>
                    <a:pt x="977773" y="59182"/>
                  </a:cubicBezTo>
                  <a:lnTo>
                    <a:pt x="989711" y="61722"/>
                  </a:lnTo>
                  <a:lnTo>
                    <a:pt x="998474" y="69977"/>
                  </a:lnTo>
                  <a:cubicBezTo>
                    <a:pt x="1000633" y="73787"/>
                    <a:pt x="1001776" y="78994"/>
                    <a:pt x="1001776" y="85725"/>
                  </a:cubicBezTo>
                  <a:lnTo>
                    <a:pt x="975995" y="85725"/>
                  </a:lnTo>
                  <a:cubicBezTo>
                    <a:pt x="968756" y="85725"/>
                    <a:pt x="961898" y="86741"/>
                    <a:pt x="955548" y="88773"/>
                  </a:cubicBezTo>
                  <a:lnTo>
                    <a:pt x="940435" y="98298"/>
                  </a:lnTo>
                  <a:cubicBezTo>
                    <a:pt x="936625" y="102616"/>
                    <a:pt x="934720" y="108458"/>
                    <a:pt x="934720" y="115951"/>
                  </a:cubicBezTo>
                  <a:lnTo>
                    <a:pt x="939546" y="132207"/>
                  </a:lnTo>
                  <a:cubicBezTo>
                    <a:pt x="942594" y="136525"/>
                    <a:pt x="946785" y="139827"/>
                    <a:pt x="952246" y="141986"/>
                  </a:cubicBezTo>
                  <a:lnTo>
                    <a:pt x="970026" y="145288"/>
                  </a:lnTo>
                  <a:cubicBezTo>
                    <a:pt x="977773" y="145288"/>
                    <a:pt x="984504" y="143383"/>
                    <a:pt x="990092" y="139700"/>
                  </a:cubicBezTo>
                  <a:lnTo>
                    <a:pt x="1003173" y="126111"/>
                  </a:lnTo>
                  <a:lnTo>
                    <a:pt x="1008380" y="136017"/>
                  </a:lnTo>
                  <a:lnTo>
                    <a:pt x="1017016" y="141351"/>
                  </a:lnTo>
                  <a:lnTo>
                    <a:pt x="1028573" y="142875"/>
                  </a:lnTo>
                  <a:lnTo>
                    <a:pt x="1028573" y="128778"/>
                  </a:lnTo>
                  <a:lnTo>
                    <a:pt x="1019810" y="124333"/>
                  </a:lnTo>
                  <a:cubicBezTo>
                    <a:pt x="1018667" y="121920"/>
                    <a:pt x="1018032" y="118364"/>
                    <a:pt x="1018032" y="113665"/>
                  </a:cubicBezTo>
                  <a:lnTo>
                    <a:pt x="1018032" y="84582"/>
                  </a:lnTo>
                  <a:cubicBezTo>
                    <a:pt x="1018032" y="77470"/>
                    <a:pt x="1016635" y="70993"/>
                    <a:pt x="1013968" y="65024"/>
                  </a:cubicBezTo>
                  <a:lnTo>
                    <a:pt x="1000887" y="50927"/>
                  </a:lnTo>
                  <a:cubicBezTo>
                    <a:pt x="995045" y="47498"/>
                    <a:pt x="987298" y="45720"/>
                    <a:pt x="977646" y="45720"/>
                  </a:cubicBezTo>
                  <a:close/>
                  <a:moveTo>
                    <a:pt x="1157097" y="9017"/>
                  </a:moveTo>
                  <a:lnTo>
                    <a:pt x="1157097" y="63881"/>
                  </a:lnTo>
                  <a:cubicBezTo>
                    <a:pt x="1153795" y="58166"/>
                    <a:pt x="1149096" y="53721"/>
                    <a:pt x="1143127" y="50419"/>
                  </a:cubicBezTo>
                  <a:lnTo>
                    <a:pt x="1122553" y="45720"/>
                  </a:lnTo>
                  <a:cubicBezTo>
                    <a:pt x="1112647" y="45720"/>
                    <a:pt x="1104138" y="48006"/>
                    <a:pt x="1097026" y="52451"/>
                  </a:cubicBezTo>
                  <a:lnTo>
                    <a:pt x="1080770" y="70231"/>
                  </a:lnTo>
                  <a:cubicBezTo>
                    <a:pt x="1077087" y="77724"/>
                    <a:pt x="1075182" y="86106"/>
                    <a:pt x="1075182" y="95250"/>
                  </a:cubicBezTo>
                  <a:lnTo>
                    <a:pt x="1080897" y="120523"/>
                  </a:lnTo>
                  <a:cubicBezTo>
                    <a:pt x="1084707" y="128016"/>
                    <a:pt x="1090168" y="134112"/>
                    <a:pt x="1097153" y="138557"/>
                  </a:cubicBezTo>
                  <a:lnTo>
                    <a:pt x="1122299" y="145288"/>
                  </a:lnTo>
                  <a:cubicBezTo>
                    <a:pt x="1130935" y="145288"/>
                    <a:pt x="1138174" y="143383"/>
                    <a:pt x="1143889" y="139700"/>
                  </a:cubicBezTo>
                  <a:lnTo>
                    <a:pt x="1157097" y="127254"/>
                  </a:lnTo>
                  <a:lnTo>
                    <a:pt x="1158621" y="143002"/>
                  </a:lnTo>
                  <a:lnTo>
                    <a:pt x="1173226" y="143002"/>
                  </a:lnTo>
                  <a:lnTo>
                    <a:pt x="1173226" y="9017"/>
                  </a:lnTo>
                  <a:close/>
                  <a:moveTo>
                    <a:pt x="1233043" y="45720"/>
                  </a:moveTo>
                  <a:cubicBezTo>
                    <a:pt x="1223645" y="45720"/>
                    <a:pt x="1215263" y="47879"/>
                    <a:pt x="1208151" y="52070"/>
                  </a:cubicBezTo>
                  <a:lnTo>
                    <a:pt x="1191641" y="69469"/>
                  </a:lnTo>
                  <a:cubicBezTo>
                    <a:pt x="1187831" y="76835"/>
                    <a:pt x="1185926" y="85598"/>
                    <a:pt x="1185926" y="95504"/>
                  </a:cubicBezTo>
                  <a:lnTo>
                    <a:pt x="1192022" y="121920"/>
                  </a:lnTo>
                  <a:cubicBezTo>
                    <a:pt x="1196086" y="129286"/>
                    <a:pt x="1201674" y="135001"/>
                    <a:pt x="1208913" y="139192"/>
                  </a:cubicBezTo>
                  <a:lnTo>
                    <a:pt x="1232662" y="145288"/>
                  </a:lnTo>
                  <a:lnTo>
                    <a:pt x="1252601" y="141224"/>
                  </a:lnTo>
                  <a:cubicBezTo>
                    <a:pt x="1258189" y="138557"/>
                    <a:pt x="1262888" y="134874"/>
                    <a:pt x="1266825" y="130302"/>
                  </a:cubicBezTo>
                  <a:lnTo>
                    <a:pt x="1275080" y="114554"/>
                  </a:lnTo>
                  <a:lnTo>
                    <a:pt x="1259078" y="114554"/>
                  </a:lnTo>
                  <a:cubicBezTo>
                    <a:pt x="1257046" y="119761"/>
                    <a:pt x="1253744" y="123952"/>
                    <a:pt x="1249299" y="127000"/>
                  </a:cubicBezTo>
                  <a:lnTo>
                    <a:pt x="1232662" y="131572"/>
                  </a:lnTo>
                  <a:cubicBezTo>
                    <a:pt x="1226820" y="131572"/>
                    <a:pt x="1221486" y="130175"/>
                    <a:pt x="1216914" y="127381"/>
                  </a:cubicBezTo>
                  <a:lnTo>
                    <a:pt x="1206246" y="115697"/>
                  </a:lnTo>
                  <a:cubicBezTo>
                    <a:pt x="1203706" y="110871"/>
                    <a:pt x="1202182" y="105283"/>
                    <a:pt x="1201801" y="99060"/>
                  </a:cubicBezTo>
                  <a:lnTo>
                    <a:pt x="1277493" y="99060"/>
                  </a:lnTo>
                  <a:lnTo>
                    <a:pt x="1277747" y="94234"/>
                  </a:lnTo>
                  <a:cubicBezTo>
                    <a:pt x="1277747" y="93218"/>
                    <a:pt x="1277747" y="91821"/>
                    <a:pt x="1277747" y="90043"/>
                  </a:cubicBezTo>
                  <a:lnTo>
                    <a:pt x="1272032" y="67437"/>
                  </a:lnTo>
                  <a:cubicBezTo>
                    <a:pt x="1268349" y="60833"/>
                    <a:pt x="1263142" y="55499"/>
                    <a:pt x="1256538" y="51562"/>
                  </a:cubicBezTo>
                  <a:lnTo>
                    <a:pt x="1233043" y="45720"/>
                  </a:lnTo>
                  <a:close/>
                  <a:moveTo>
                    <a:pt x="1470914" y="45720"/>
                  </a:moveTo>
                  <a:cubicBezTo>
                    <a:pt x="1461770" y="45720"/>
                    <a:pt x="1453388" y="47752"/>
                    <a:pt x="1446022" y="51816"/>
                  </a:cubicBezTo>
                  <a:lnTo>
                    <a:pt x="1428623" y="69088"/>
                  </a:lnTo>
                  <a:cubicBezTo>
                    <a:pt x="1424432" y="76454"/>
                    <a:pt x="1422273" y="85217"/>
                    <a:pt x="1422273" y="95250"/>
                  </a:cubicBezTo>
                  <a:lnTo>
                    <a:pt x="1428750" y="122428"/>
                  </a:lnTo>
                  <a:cubicBezTo>
                    <a:pt x="1433068" y="129794"/>
                    <a:pt x="1438910" y="135509"/>
                    <a:pt x="1446149" y="139446"/>
                  </a:cubicBezTo>
                  <a:lnTo>
                    <a:pt x="1470025" y="145161"/>
                  </a:lnTo>
                  <a:cubicBezTo>
                    <a:pt x="1479550" y="145161"/>
                    <a:pt x="1488186" y="143002"/>
                    <a:pt x="1495679" y="138684"/>
                  </a:cubicBezTo>
                  <a:lnTo>
                    <a:pt x="1513078" y="121031"/>
                  </a:lnTo>
                  <a:cubicBezTo>
                    <a:pt x="1517269" y="113538"/>
                    <a:pt x="1519428" y="104902"/>
                    <a:pt x="1519428" y="95250"/>
                  </a:cubicBezTo>
                  <a:lnTo>
                    <a:pt x="1512697" y="68326"/>
                  </a:lnTo>
                  <a:cubicBezTo>
                    <a:pt x="1508252" y="60960"/>
                    <a:pt x="1502283" y="55372"/>
                    <a:pt x="1494917" y="51435"/>
                  </a:cubicBezTo>
                  <a:lnTo>
                    <a:pt x="1470787" y="45720"/>
                  </a:lnTo>
                  <a:close/>
                  <a:moveTo>
                    <a:pt x="1566164" y="45720"/>
                  </a:moveTo>
                  <a:lnTo>
                    <a:pt x="1547749" y="49403"/>
                  </a:lnTo>
                  <a:cubicBezTo>
                    <a:pt x="1542669" y="51816"/>
                    <a:pt x="1538732" y="55118"/>
                    <a:pt x="1535811" y="59309"/>
                  </a:cubicBezTo>
                  <a:lnTo>
                    <a:pt x="1531620" y="74041"/>
                  </a:lnTo>
                  <a:cubicBezTo>
                    <a:pt x="1531620" y="79629"/>
                    <a:pt x="1533271" y="84201"/>
                    <a:pt x="1536573" y="87630"/>
                  </a:cubicBezTo>
                  <a:lnTo>
                    <a:pt x="1549146" y="95885"/>
                  </a:lnTo>
                  <a:cubicBezTo>
                    <a:pt x="1554226" y="97790"/>
                    <a:pt x="1559560" y="99314"/>
                    <a:pt x="1564894" y="100457"/>
                  </a:cubicBezTo>
                  <a:lnTo>
                    <a:pt x="1577975" y="103759"/>
                  </a:lnTo>
                  <a:lnTo>
                    <a:pt x="1585976" y="108331"/>
                  </a:lnTo>
                  <a:lnTo>
                    <a:pt x="1588643" y="117094"/>
                  </a:lnTo>
                  <a:lnTo>
                    <a:pt x="1583817" y="127381"/>
                  </a:lnTo>
                  <a:cubicBezTo>
                    <a:pt x="1580642" y="130175"/>
                    <a:pt x="1575689" y="131572"/>
                    <a:pt x="1568831" y="131572"/>
                  </a:cubicBezTo>
                  <a:lnTo>
                    <a:pt x="1551432" y="125984"/>
                  </a:lnTo>
                  <a:cubicBezTo>
                    <a:pt x="1547241" y="122428"/>
                    <a:pt x="1544574" y="118110"/>
                    <a:pt x="1543558" y="113157"/>
                  </a:cubicBezTo>
                  <a:lnTo>
                    <a:pt x="1527048" y="113157"/>
                  </a:lnTo>
                  <a:lnTo>
                    <a:pt x="1533906" y="130175"/>
                  </a:lnTo>
                  <a:cubicBezTo>
                    <a:pt x="1537462" y="134874"/>
                    <a:pt x="1542288" y="138557"/>
                    <a:pt x="1548257" y="141351"/>
                  </a:cubicBezTo>
                  <a:lnTo>
                    <a:pt x="1568577" y="145161"/>
                  </a:lnTo>
                  <a:lnTo>
                    <a:pt x="1588135" y="141351"/>
                  </a:lnTo>
                  <a:cubicBezTo>
                    <a:pt x="1593469" y="138811"/>
                    <a:pt x="1597660" y="135255"/>
                    <a:pt x="1600835" y="130810"/>
                  </a:cubicBezTo>
                  <a:lnTo>
                    <a:pt x="1605026" y="115697"/>
                  </a:lnTo>
                  <a:cubicBezTo>
                    <a:pt x="1605026" y="108966"/>
                    <a:pt x="1603375" y="103759"/>
                    <a:pt x="1600200" y="99949"/>
                  </a:cubicBezTo>
                  <a:lnTo>
                    <a:pt x="1587500" y="91694"/>
                  </a:lnTo>
                  <a:cubicBezTo>
                    <a:pt x="1582293" y="89789"/>
                    <a:pt x="1576451" y="88138"/>
                    <a:pt x="1570101" y="86868"/>
                  </a:cubicBezTo>
                  <a:lnTo>
                    <a:pt x="1558036" y="83439"/>
                  </a:lnTo>
                  <a:lnTo>
                    <a:pt x="1550416" y="78867"/>
                  </a:lnTo>
                  <a:lnTo>
                    <a:pt x="1547749" y="72390"/>
                  </a:lnTo>
                  <a:lnTo>
                    <a:pt x="1552575" y="62865"/>
                  </a:lnTo>
                  <a:lnTo>
                    <a:pt x="1565783" y="59182"/>
                  </a:lnTo>
                  <a:cubicBezTo>
                    <a:pt x="1571625" y="59182"/>
                    <a:pt x="1576324" y="60579"/>
                    <a:pt x="1580007" y="63373"/>
                  </a:cubicBezTo>
                  <a:lnTo>
                    <a:pt x="1586103" y="74676"/>
                  </a:lnTo>
                  <a:lnTo>
                    <a:pt x="1601978" y="74676"/>
                  </a:lnTo>
                  <a:lnTo>
                    <a:pt x="1590675" y="53086"/>
                  </a:lnTo>
                  <a:cubicBezTo>
                    <a:pt x="1584325" y="48133"/>
                    <a:pt x="1576070" y="45593"/>
                    <a:pt x="1565910" y="45593"/>
                  </a:cubicBezTo>
                  <a:close/>
                  <a:moveTo>
                    <a:pt x="1898523" y="45720"/>
                  </a:moveTo>
                  <a:lnTo>
                    <a:pt x="1879219" y="49530"/>
                  </a:lnTo>
                  <a:cubicBezTo>
                    <a:pt x="1873250" y="51943"/>
                    <a:pt x="1868297" y="55499"/>
                    <a:pt x="1864233" y="60198"/>
                  </a:cubicBezTo>
                  <a:lnTo>
                    <a:pt x="1857375" y="77597"/>
                  </a:lnTo>
                  <a:lnTo>
                    <a:pt x="1873885" y="77597"/>
                  </a:lnTo>
                  <a:lnTo>
                    <a:pt x="1882521" y="63627"/>
                  </a:lnTo>
                  <a:cubicBezTo>
                    <a:pt x="1886966" y="60706"/>
                    <a:pt x="1892300" y="59182"/>
                    <a:pt x="1898650" y="59182"/>
                  </a:cubicBezTo>
                  <a:lnTo>
                    <a:pt x="1910588" y="61722"/>
                  </a:lnTo>
                  <a:lnTo>
                    <a:pt x="1919351" y="69977"/>
                  </a:lnTo>
                  <a:cubicBezTo>
                    <a:pt x="1921510" y="73787"/>
                    <a:pt x="1922653" y="78994"/>
                    <a:pt x="1922653" y="85725"/>
                  </a:cubicBezTo>
                  <a:lnTo>
                    <a:pt x="1896999" y="85725"/>
                  </a:lnTo>
                  <a:cubicBezTo>
                    <a:pt x="1889760" y="85725"/>
                    <a:pt x="1882902" y="86741"/>
                    <a:pt x="1876552" y="88773"/>
                  </a:cubicBezTo>
                  <a:lnTo>
                    <a:pt x="1861439" y="98298"/>
                  </a:lnTo>
                  <a:cubicBezTo>
                    <a:pt x="1857629" y="102616"/>
                    <a:pt x="1855724" y="108458"/>
                    <a:pt x="1855724" y="115951"/>
                  </a:cubicBezTo>
                  <a:lnTo>
                    <a:pt x="1860550" y="132207"/>
                  </a:lnTo>
                  <a:cubicBezTo>
                    <a:pt x="1863598" y="136525"/>
                    <a:pt x="1867789" y="139827"/>
                    <a:pt x="1873250" y="141986"/>
                  </a:cubicBezTo>
                  <a:lnTo>
                    <a:pt x="1891030" y="145288"/>
                  </a:lnTo>
                  <a:cubicBezTo>
                    <a:pt x="1898777" y="145288"/>
                    <a:pt x="1905508" y="143383"/>
                    <a:pt x="1911096" y="139700"/>
                  </a:cubicBezTo>
                  <a:lnTo>
                    <a:pt x="1924177" y="126111"/>
                  </a:lnTo>
                  <a:lnTo>
                    <a:pt x="1929384" y="136017"/>
                  </a:lnTo>
                  <a:lnTo>
                    <a:pt x="1938020" y="141351"/>
                  </a:lnTo>
                  <a:lnTo>
                    <a:pt x="1949577" y="142875"/>
                  </a:lnTo>
                  <a:lnTo>
                    <a:pt x="1949577" y="128778"/>
                  </a:lnTo>
                  <a:lnTo>
                    <a:pt x="1940814" y="124333"/>
                  </a:lnTo>
                  <a:cubicBezTo>
                    <a:pt x="1939671" y="121920"/>
                    <a:pt x="1939036" y="118364"/>
                    <a:pt x="1939036" y="113665"/>
                  </a:cubicBezTo>
                  <a:lnTo>
                    <a:pt x="1939036" y="84582"/>
                  </a:lnTo>
                  <a:cubicBezTo>
                    <a:pt x="1939036" y="77470"/>
                    <a:pt x="1937639" y="70993"/>
                    <a:pt x="1934972" y="65024"/>
                  </a:cubicBezTo>
                  <a:lnTo>
                    <a:pt x="1922145" y="50927"/>
                  </a:lnTo>
                  <a:cubicBezTo>
                    <a:pt x="1916303" y="47498"/>
                    <a:pt x="1908556" y="45720"/>
                    <a:pt x="1899031" y="45720"/>
                  </a:cubicBezTo>
                  <a:close/>
                  <a:moveTo>
                    <a:pt x="2034413" y="9017"/>
                  </a:moveTo>
                  <a:lnTo>
                    <a:pt x="2034413" y="63881"/>
                  </a:lnTo>
                  <a:cubicBezTo>
                    <a:pt x="2031111" y="58166"/>
                    <a:pt x="2026412" y="53721"/>
                    <a:pt x="2020443" y="50419"/>
                  </a:cubicBezTo>
                  <a:lnTo>
                    <a:pt x="1999742" y="45593"/>
                  </a:lnTo>
                  <a:cubicBezTo>
                    <a:pt x="1989836" y="45593"/>
                    <a:pt x="1981327" y="47879"/>
                    <a:pt x="1974215" y="52324"/>
                  </a:cubicBezTo>
                  <a:lnTo>
                    <a:pt x="1957959" y="70104"/>
                  </a:lnTo>
                  <a:cubicBezTo>
                    <a:pt x="1954276" y="77597"/>
                    <a:pt x="1952371" y="85979"/>
                    <a:pt x="1952371" y="95123"/>
                  </a:cubicBezTo>
                  <a:lnTo>
                    <a:pt x="1958086" y="120396"/>
                  </a:lnTo>
                  <a:cubicBezTo>
                    <a:pt x="1961896" y="127889"/>
                    <a:pt x="1967357" y="133985"/>
                    <a:pt x="1974342" y="138430"/>
                  </a:cubicBezTo>
                  <a:lnTo>
                    <a:pt x="1999488" y="145161"/>
                  </a:lnTo>
                  <a:cubicBezTo>
                    <a:pt x="2008124" y="145161"/>
                    <a:pt x="2015363" y="143256"/>
                    <a:pt x="2021078" y="139573"/>
                  </a:cubicBezTo>
                  <a:lnTo>
                    <a:pt x="2034286" y="127127"/>
                  </a:lnTo>
                  <a:lnTo>
                    <a:pt x="2035810" y="142875"/>
                  </a:lnTo>
                  <a:lnTo>
                    <a:pt x="2050415" y="142875"/>
                  </a:lnTo>
                  <a:lnTo>
                    <a:pt x="2050415" y="9017"/>
                  </a:lnTo>
                  <a:close/>
                  <a:moveTo>
                    <a:pt x="2065020" y="48133"/>
                  </a:moveTo>
                  <a:lnTo>
                    <a:pt x="2065020" y="103505"/>
                  </a:lnTo>
                  <a:lnTo>
                    <a:pt x="2069592" y="127000"/>
                  </a:lnTo>
                  <a:cubicBezTo>
                    <a:pt x="2072640" y="133096"/>
                    <a:pt x="2076958" y="137668"/>
                    <a:pt x="2082673" y="140843"/>
                  </a:cubicBezTo>
                  <a:lnTo>
                    <a:pt x="2101977" y="145288"/>
                  </a:lnTo>
                  <a:cubicBezTo>
                    <a:pt x="2109216" y="145288"/>
                    <a:pt x="2115820" y="143510"/>
                    <a:pt x="2121535" y="140081"/>
                  </a:cubicBezTo>
                  <a:lnTo>
                    <a:pt x="2134743" y="125857"/>
                  </a:lnTo>
                  <a:lnTo>
                    <a:pt x="2135632" y="142875"/>
                  </a:lnTo>
                  <a:lnTo>
                    <a:pt x="2150237" y="142875"/>
                  </a:lnTo>
                  <a:lnTo>
                    <a:pt x="2150237" y="48006"/>
                  </a:lnTo>
                  <a:lnTo>
                    <a:pt x="2134108" y="48006"/>
                  </a:lnTo>
                  <a:lnTo>
                    <a:pt x="2134108" y="97282"/>
                  </a:lnTo>
                  <a:cubicBezTo>
                    <a:pt x="2134108" y="108204"/>
                    <a:pt x="2131314" y="116713"/>
                    <a:pt x="2125853" y="122682"/>
                  </a:cubicBezTo>
                  <a:cubicBezTo>
                    <a:pt x="2120519" y="128524"/>
                    <a:pt x="2113788" y="131445"/>
                    <a:pt x="2105533" y="131445"/>
                  </a:cubicBezTo>
                  <a:lnTo>
                    <a:pt x="2087118" y="123952"/>
                  </a:lnTo>
                  <a:cubicBezTo>
                    <a:pt x="2083054" y="118999"/>
                    <a:pt x="2081022" y="111633"/>
                    <a:pt x="2081022" y="101727"/>
                  </a:cubicBezTo>
                  <a:lnTo>
                    <a:pt x="2081022" y="48006"/>
                  </a:lnTo>
                  <a:close/>
                  <a:moveTo>
                    <a:pt x="2206625" y="45847"/>
                  </a:moveTo>
                  <a:lnTo>
                    <a:pt x="2187321" y="49657"/>
                  </a:lnTo>
                  <a:cubicBezTo>
                    <a:pt x="2181352" y="52070"/>
                    <a:pt x="2176399" y="55626"/>
                    <a:pt x="2172335" y="60325"/>
                  </a:cubicBezTo>
                  <a:lnTo>
                    <a:pt x="2165477" y="77724"/>
                  </a:lnTo>
                  <a:lnTo>
                    <a:pt x="2181987" y="77724"/>
                  </a:lnTo>
                  <a:lnTo>
                    <a:pt x="2190623" y="63754"/>
                  </a:lnTo>
                  <a:cubicBezTo>
                    <a:pt x="2195068" y="60833"/>
                    <a:pt x="2200402" y="59309"/>
                    <a:pt x="2206752" y="59309"/>
                  </a:cubicBezTo>
                  <a:lnTo>
                    <a:pt x="2218563" y="61849"/>
                  </a:lnTo>
                  <a:lnTo>
                    <a:pt x="2227326" y="70104"/>
                  </a:lnTo>
                  <a:cubicBezTo>
                    <a:pt x="2229485" y="73914"/>
                    <a:pt x="2230628" y="79121"/>
                    <a:pt x="2230628" y="85852"/>
                  </a:cubicBezTo>
                  <a:lnTo>
                    <a:pt x="2204974" y="85852"/>
                  </a:lnTo>
                  <a:cubicBezTo>
                    <a:pt x="2197735" y="85852"/>
                    <a:pt x="2190877" y="86868"/>
                    <a:pt x="2184527" y="88900"/>
                  </a:cubicBezTo>
                  <a:lnTo>
                    <a:pt x="2169414" y="98425"/>
                  </a:lnTo>
                  <a:cubicBezTo>
                    <a:pt x="2165604" y="102743"/>
                    <a:pt x="2163699" y="108585"/>
                    <a:pt x="2163699" y="116078"/>
                  </a:cubicBezTo>
                  <a:lnTo>
                    <a:pt x="2168525" y="132334"/>
                  </a:lnTo>
                  <a:cubicBezTo>
                    <a:pt x="2171573" y="136652"/>
                    <a:pt x="2175764" y="139954"/>
                    <a:pt x="2181225" y="142113"/>
                  </a:cubicBezTo>
                  <a:lnTo>
                    <a:pt x="2199005" y="145415"/>
                  </a:lnTo>
                  <a:cubicBezTo>
                    <a:pt x="2206752" y="145415"/>
                    <a:pt x="2213483" y="143510"/>
                    <a:pt x="2219071" y="139827"/>
                  </a:cubicBezTo>
                  <a:lnTo>
                    <a:pt x="2232152" y="126238"/>
                  </a:lnTo>
                  <a:lnTo>
                    <a:pt x="2237359" y="136144"/>
                  </a:lnTo>
                  <a:lnTo>
                    <a:pt x="2245995" y="141478"/>
                  </a:lnTo>
                  <a:lnTo>
                    <a:pt x="2257425" y="143002"/>
                  </a:lnTo>
                  <a:lnTo>
                    <a:pt x="2257425" y="128778"/>
                  </a:lnTo>
                  <a:lnTo>
                    <a:pt x="2248662" y="124333"/>
                  </a:lnTo>
                  <a:cubicBezTo>
                    <a:pt x="2247519" y="121920"/>
                    <a:pt x="2246884" y="118364"/>
                    <a:pt x="2246884" y="113665"/>
                  </a:cubicBezTo>
                  <a:lnTo>
                    <a:pt x="2246884" y="84582"/>
                  </a:lnTo>
                  <a:cubicBezTo>
                    <a:pt x="2246884" y="77470"/>
                    <a:pt x="2245487" y="70993"/>
                    <a:pt x="2242820" y="65024"/>
                  </a:cubicBezTo>
                  <a:lnTo>
                    <a:pt x="2229993" y="50927"/>
                  </a:lnTo>
                  <a:cubicBezTo>
                    <a:pt x="2224151" y="47498"/>
                    <a:pt x="2216404" y="45720"/>
                    <a:pt x="2206879" y="45720"/>
                  </a:cubicBezTo>
                  <a:close/>
                  <a:moveTo>
                    <a:pt x="2406015" y="45847"/>
                  </a:moveTo>
                  <a:lnTo>
                    <a:pt x="2386711" y="49657"/>
                  </a:lnTo>
                  <a:cubicBezTo>
                    <a:pt x="2380742" y="52070"/>
                    <a:pt x="2375662" y="55626"/>
                    <a:pt x="2371725" y="60325"/>
                  </a:cubicBezTo>
                  <a:lnTo>
                    <a:pt x="2364867" y="77724"/>
                  </a:lnTo>
                  <a:lnTo>
                    <a:pt x="2381377" y="77724"/>
                  </a:lnTo>
                  <a:lnTo>
                    <a:pt x="2390013" y="63754"/>
                  </a:lnTo>
                  <a:cubicBezTo>
                    <a:pt x="2394458" y="60833"/>
                    <a:pt x="2399792" y="59309"/>
                    <a:pt x="2406142" y="59309"/>
                  </a:cubicBezTo>
                  <a:lnTo>
                    <a:pt x="2418080" y="61849"/>
                  </a:lnTo>
                  <a:lnTo>
                    <a:pt x="2426843" y="70104"/>
                  </a:lnTo>
                  <a:cubicBezTo>
                    <a:pt x="2429002" y="73914"/>
                    <a:pt x="2430145" y="79121"/>
                    <a:pt x="2430145" y="85852"/>
                  </a:cubicBezTo>
                  <a:lnTo>
                    <a:pt x="2404491" y="85852"/>
                  </a:lnTo>
                  <a:cubicBezTo>
                    <a:pt x="2397252" y="85852"/>
                    <a:pt x="2390394" y="86868"/>
                    <a:pt x="2384044" y="88900"/>
                  </a:cubicBezTo>
                  <a:lnTo>
                    <a:pt x="2368931" y="98425"/>
                  </a:lnTo>
                  <a:cubicBezTo>
                    <a:pt x="2365121" y="102743"/>
                    <a:pt x="2363216" y="108585"/>
                    <a:pt x="2363216" y="116078"/>
                  </a:cubicBezTo>
                  <a:lnTo>
                    <a:pt x="2368042" y="132334"/>
                  </a:lnTo>
                  <a:cubicBezTo>
                    <a:pt x="2371090" y="136652"/>
                    <a:pt x="2375281" y="139954"/>
                    <a:pt x="2380742" y="142113"/>
                  </a:cubicBezTo>
                  <a:lnTo>
                    <a:pt x="2398522" y="145415"/>
                  </a:lnTo>
                  <a:cubicBezTo>
                    <a:pt x="2406269" y="145415"/>
                    <a:pt x="2413000" y="143510"/>
                    <a:pt x="2418588" y="139827"/>
                  </a:cubicBezTo>
                  <a:lnTo>
                    <a:pt x="2431669" y="126238"/>
                  </a:lnTo>
                  <a:lnTo>
                    <a:pt x="2436876" y="136144"/>
                  </a:lnTo>
                  <a:lnTo>
                    <a:pt x="2445512" y="141478"/>
                  </a:lnTo>
                  <a:lnTo>
                    <a:pt x="2457069" y="143002"/>
                  </a:lnTo>
                  <a:lnTo>
                    <a:pt x="2457069" y="128778"/>
                  </a:lnTo>
                  <a:lnTo>
                    <a:pt x="2448306" y="124333"/>
                  </a:lnTo>
                  <a:cubicBezTo>
                    <a:pt x="2447163" y="121920"/>
                    <a:pt x="2446528" y="118364"/>
                    <a:pt x="2446528" y="113665"/>
                  </a:cubicBezTo>
                  <a:lnTo>
                    <a:pt x="2446528" y="84582"/>
                  </a:lnTo>
                  <a:cubicBezTo>
                    <a:pt x="2446528" y="77470"/>
                    <a:pt x="2445131" y="70993"/>
                    <a:pt x="2442464" y="65024"/>
                  </a:cubicBezTo>
                  <a:lnTo>
                    <a:pt x="2429637" y="50927"/>
                  </a:lnTo>
                  <a:cubicBezTo>
                    <a:pt x="2423795" y="47498"/>
                    <a:pt x="2416048" y="45720"/>
                    <a:pt x="2406523" y="45720"/>
                  </a:cubicBezTo>
                  <a:close/>
                  <a:moveTo>
                    <a:pt x="2508631" y="45847"/>
                  </a:moveTo>
                  <a:cubicBezTo>
                    <a:pt x="2499487" y="45847"/>
                    <a:pt x="2491105" y="47879"/>
                    <a:pt x="2483739" y="51943"/>
                  </a:cubicBezTo>
                  <a:lnTo>
                    <a:pt x="2466340" y="69088"/>
                  </a:lnTo>
                  <a:cubicBezTo>
                    <a:pt x="2462149" y="76454"/>
                    <a:pt x="2459990" y="85217"/>
                    <a:pt x="2459990" y="95250"/>
                  </a:cubicBezTo>
                  <a:lnTo>
                    <a:pt x="2466467" y="122428"/>
                  </a:lnTo>
                  <a:cubicBezTo>
                    <a:pt x="2470785" y="129794"/>
                    <a:pt x="2476627" y="135509"/>
                    <a:pt x="2483866" y="139446"/>
                  </a:cubicBezTo>
                  <a:lnTo>
                    <a:pt x="2507742" y="145161"/>
                  </a:lnTo>
                  <a:cubicBezTo>
                    <a:pt x="2517267" y="145161"/>
                    <a:pt x="2525903" y="143002"/>
                    <a:pt x="2533396" y="138684"/>
                  </a:cubicBezTo>
                  <a:lnTo>
                    <a:pt x="2550795" y="121031"/>
                  </a:lnTo>
                  <a:cubicBezTo>
                    <a:pt x="2554986" y="113538"/>
                    <a:pt x="2557145" y="104902"/>
                    <a:pt x="2557145" y="95250"/>
                  </a:cubicBezTo>
                  <a:lnTo>
                    <a:pt x="2550414" y="68326"/>
                  </a:lnTo>
                  <a:cubicBezTo>
                    <a:pt x="2545969" y="60960"/>
                    <a:pt x="2540000" y="55372"/>
                    <a:pt x="2532634" y="51435"/>
                  </a:cubicBezTo>
                  <a:lnTo>
                    <a:pt x="2508504" y="45720"/>
                  </a:lnTo>
                  <a:close/>
                  <a:moveTo>
                    <a:pt x="569849" y="140081"/>
                  </a:moveTo>
                  <a:cubicBezTo>
                    <a:pt x="583184" y="140081"/>
                    <a:pt x="589788" y="145542"/>
                    <a:pt x="589788" y="156591"/>
                  </a:cubicBezTo>
                  <a:cubicBezTo>
                    <a:pt x="589788" y="162433"/>
                    <a:pt x="587121" y="166878"/>
                    <a:pt x="581787" y="169799"/>
                  </a:cubicBezTo>
                  <a:lnTo>
                    <a:pt x="562229" y="173990"/>
                  </a:lnTo>
                  <a:cubicBezTo>
                    <a:pt x="557149" y="173990"/>
                    <a:pt x="552450" y="173355"/>
                    <a:pt x="548005" y="172212"/>
                  </a:cubicBezTo>
                  <a:lnTo>
                    <a:pt x="537464" y="166624"/>
                  </a:lnTo>
                  <a:lnTo>
                    <a:pt x="533400" y="156464"/>
                  </a:lnTo>
                  <a:lnTo>
                    <a:pt x="538734" y="144018"/>
                  </a:lnTo>
                  <a:cubicBezTo>
                    <a:pt x="542290" y="141351"/>
                    <a:pt x="547243" y="139954"/>
                    <a:pt x="553466" y="139954"/>
                  </a:cubicBezTo>
                  <a:close/>
                  <a:moveTo>
                    <a:pt x="1752346" y="140081"/>
                  </a:moveTo>
                  <a:cubicBezTo>
                    <a:pt x="1765681" y="140081"/>
                    <a:pt x="1772285" y="145542"/>
                    <a:pt x="1772285" y="156591"/>
                  </a:cubicBezTo>
                  <a:cubicBezTo>
                    <a:pt x="1772285" y="162433"/>
                    <a:pt x="1769618" y="166878"/>
                    <a:pt x="1764284" y="169799"/>
                  </a:cubicBezTo>
                  <a:lnTo>
                    <a:pt x="1744726" y="173990"/>
                  </a:lnTo>
                  <a:cubicBezTo>
                    <a:pt x="1739646" y="173990"/>
                    <a:pt x="1734947" y="173355"/>
                    <a:pt x="1730502" y="172212"/>
                  </a:cubicBezTo>
                  <a:lnTo>
                    <a:pt x="1719961" y="166624"/>
                  </a:lnTo>
                  <a:lnTo>
                    <a:pt x="1715897" y="156464"/>
                  </a:lnTo>
                  <a:lnTo>
                    <a:pt x="1721231" y="144018"/>
                  </a:lnTo>
                  <a:cubicBezTo>
                    <a:pt x="1724787" y="141351"/>
                    <a:pt x="1729740" y="139954"/>
                    <a:pt x="1735963" y="139954"/>
                  </a:cubicBezTo>
                  <a:close/>
                  <a:moveTo>
                    <a:pt x="560451" y="45720"/>
                  </a:moveTo>
                  <a:cubicBezTo>
                    <a:pt x="553212" y="45720"/>
                    <a:pt x="546608" y="47117"/>
                    <a:pt x="540893" y="49784"/>
                  </a:cubicBezTo>
                  <a:lnTo>
                    <a:pt x="527431" y="61468"/>
                  </a:lnTo>
                  <a:cubicBezTo>
                    <a:pt x="524256" y="66421"/>
                    <a:pt x="522605" y="72390"/>
                    <a:pt x="522605" y="79502"/>
                  </a:cubicBezTo>
                  <a:lnTo>
                    <a:pt x="524891" y="91821"/>
                  </a:lnTo>
                  <a:lnTo>
                    <a:pt x="530860" y="101600"/>
                  </a:lnTo>
                  <a:cubicBezTo>
                    <a:pt x="524002" y="106299"/>
                    <a:pt x="520573" y="112522"/>
                    <a:pt x="520573" y="120142"/>
                  </a:cubicBezTo>
                  <a:lnTo>
                    <a:pt x="523494" y="129286"/>
                  </a:lnTo>
                  <a:lnTo>
                    <a:pt x="530987" y="136017"/>
                  </a:lnTo>
                  <a:lnTo>
                    <a:pt x="521462" y="143891"/>
                  </a:lnTo>
                  <a:cubicBezTo>
                    <a:pt x="519049" y="147320"/>
                    <a:pt x="517779" y="151638"/>
                    <a:pt x="517779" y="156845"/>
                  </a:cubicBezTo>
                  <a:lnTo>
                    <a:pt x="524256" y="175006"/>
                  </a:lnTo>
                  <a:cubicBezTo>
                    <a:pt x="528447" y="179451"/>
                    <a:pt x="534035" y="182626"/>
                    <a:pt x="540893" y="184531"/>
                  </a:cubicBezTo>
                  <a:lnTo>
                    <a:pt x="562483" y="187452"/>
                  </a:lnTo>
                  <a:lnTo>
                    <a:pt x="583311" y="183769"/>
                  </a:lnTo>
                  <a:cubicBezTo>
                    <a:pt x="589788" y="181356"/>
                    <a:pt x="595122" y="177673"/>
                    <a:pt x="599186" y="172847"/>
                  </a:cubicBezTo>
                  <a:lnTo>
                    <a:pt x="605282" y="154686"/>
                  </a:lnTo>
                  <a:cubicBezTo>
                    <a:pt x="605282" y="147574"/>
                    <a:pt x="603631" y="141859"/>
                    <a:pt x="600456" y="137668"/>
                  </a:cubicBezTo>
                  <a:lnTo>
                    <a:pt x="587629" y="128651"/>
                  </a:lnTo>
                  <a:cubicBezTo>
                    <a:pt x="582168" y="126873"/>
                    <a:pt x="575818" y="125984"/>
                    <a:pt x="568706" y="125984"/>
                  </a:cubicBezTo>
                  <a:lnTo>
                    <a:pt x="552958" y="125984"/>
                  </a:lnTo>
                  <a:lnTo>
                    <a:pt x="536829" y="116459"/>
                  </a:lnTo>
                  <a:lnTo>
                    <a:pt x="541782" y="108839"/>
                  </a:lnTo>
                  <a:lnTo>
                    <a:pt x="550545" y="112141"/>
                  </a:lnTo>
                  <a:lnTo>
                    <a:pt x="560324" y="113284"/>
                  </a:lnTo>
                  <a:cubicBezTo>
                    <a:pt x="567309" y="113284"/>
                    <a:pt x="573786" y="111887"/>
                    <a:pt x="579501" y="109220"/>
                  </a:cubicBezTo>
                  <a:lnTo>
                    <a:pt x="593090" y="97917"/>
                  </a:lnTo>
                  <a:cubicBezTo>
                    <a:pt x="596392" y="92964"/>
                    <a:pt x="598043" y="86868"/>
                    <a:pt x="598043" y="79502"/>
                  </a:cubicBezTo>
                  <a:lnTo>
                    <a:pt x="596900" y="69850"/>
                  </a:lnTo>
                  <a:lnTo>
                    <a:pt x="593217" y="61595"/>
                  </a:lnTo>
                  <a:lnTo>
                    <a:pt x="607949" y="61595"/>
                  </a:lnTo>
                  <a:lnTo>
                    <a:pt x="607949" y="48006"/>
                  </a:lnTo>
                  <a:lnTo>
                    <a:pt x="575564" y="48006"/>
                  </a:lnTo>
                  <a:lnTo>
                    <a:pt x="560451" y="45720"/>
                  </a:lnTo>
                  <a:close/>
                  <a:moveTo>
                    <a:pt x="1742948" y="45720"/>
                  </a:moveTo>
                  <a:cubicBezTo>
                    <a:pt x="1735709" y="45720"/>
                    <a:pt x="1729105" y="47117"/>
                    <a:pt x="1723390" y="49784"/>
                  </a:cubicBezTo>
                  <a:lnTo>
                    <a:pt x="1709928" y="61468"/>
                  </a:lnTo>
                  <a:cubicBezTo>
                    <a:pt x="1706753" y="66421"/>
                    <a:pt x="1705102" y="72390"/>
                    <a:pt x="1705102" y="79502"/>
                  </a:cubicBezTo>
                  <a:lnTo>
                    <a:pt x="1707388" y="91821"/>
                  </a:lnTo>
                  <a:lnTo>
                    <a:pt x="1713357" y="101600"/>
                  </a:lnTo>
                  <a:cubicBezTo>
                    <a:pt x="1706499" y="106299"/>
                    <a:pt x="1703070" y="112522"/>
                    <a:pt x="1703070" y="120142"/>
                  </a:cubicBezTo>
                  <a:lnTo>
                    <a:pt x="1705991" y="129286"/>
                  </a:lnTo>
                  <a:lnTo>
                    <a:pt x="1713484" y="136017"/>
                  </a:lnTo>
                  <a:lnTo>
                    <a:pt x="1703959" y="143891"/>
                  </a:lnTo>
                  <a:cubicBezTo>
                    <a:pt x="1701546" y="147320"/>
                    <a:pt x="1700276" y="151638"/>
                    <a:pt x="1700276" y="156845"/>
                  </a:cubicBezTo>
                  <a:lnTo>
                    <a:pt x="1706753" y="175006"/>
                  </a:lnTo>
                  <a:cubicBezTo>
                    <a:pt x="1710944" y="179451"/>
                    <a:pt x="1716532" y="182626"/>
                    <a:pt x="1723390" y="184531"/>
                  </a:cubicBezTo>
                  <a:lnTo>
                    <a:pt x="1744980" y="187452"/>
                  </a:lnTo>
                  <a:lnTo>
                    <a:pt x="1765808" y="183769"/>
                  </a:lnTo>
                  <a:cubicBezTo>
                    <a:pt x="1772285" y="181356"/>
                    <a:pt x="1777619" y="177673"/>
                    <a:pt x="1781683" y="172847"/>
                  </a:cubicBezTo>
                  <a:lnTo>
                    <a:pt x="1787779" y="154686"/>
                  </a:lnTo>
                  <a:cubicBezTo>
                    <a:pt x="1787779" y="147574"/>
                    <a:pt x="1786128" y="141859"/>
                    <a:pt x="1782953" y="137668"/>
                  </a:cubicBezTo>
                  <a:lnTo>
                    <a:pt x="1770126" y="128651"/>
                  </a:lnTo>
                  <a:cubicBezTo>
                    <a:pt x="1764665" y="126873"/>
                    <a:pt x="1758315" y="125984"/>
                    <a:pt x="1751203" y="125984"/>
                  </a:cubicBezTo>
                  <a:lnTo>
                    <a:pt x="1735328" y="125984"/>
                  </a:lnTo>
                  <a:lnTo>
                    <a:pt x="1719199" y="116459"/>
                  </a:lnTo>
                  <a:lnTo>
                    <a:pt x="1724152" y="108839"/>
                  </a:lnTo>
                  <a:lnTo>
                    <a:pt x="1732915" y="112141"/>
                  </a:lnTo>
                  <a:lnTo>
                    <a:pt x="1742694" y="113284"/>
                  </a:lnTo>
                  <a:cubicBezTo>
                    <a:pt x="1749679" y="113284"/>
                    <a:pt x="1756156" y="111887"/>
                    <a:pt x="1761871" y="109220"/>
                  </a:cubicBezTo>
                  <a:lnTo>
                    <a:pt x="1775460" y="97917"/>
                  </a:lnTo>
                  <a:cubicBezTo>
                    <a:pt x="1778762" y="92964"/>
                    <a:pt x="1780413" y="86868"/>
                    <a:pt x="1780413" y="79502"/>
                  </a:cubicBezTo>
                  <a:lnTo>
                    <a:pt x="1779143" y="69977"/>
                  </a:lnTo>
                  <a:lnTo>
                    <a:pt x="1775460" y="61722"/>
                  </a:lnTo>
                  <a:lnTo>
                    <a:pt x="1790192" y="61722"/>
                  </a:lnTo>
                  <a:lnTo>
                    <a:pt x="1790192" y="48006"/>
                  </a:lnTo>
                  <a:lnTo>
                    <a:pt x="1757807" y="48006"/>
                  </a:lnTo>
                  <a:lnTo>
                    <a:pt x="1742694" y="45720"/>
                  </a:lnTo>
                  <a:close/>
                  <a:moveTo>
                    <a:pt x="2310638" y="45720"/>
                  </a:moveTo>
                  <a:lnTo>
                    <a:pt x="2286000" y="52070"/>
                  </a:lnTo>
                  <a:cubicBezTo>
                    <a:pt x="2278888" y="56261"/>
                    <a:pt x="2273173" y="62103"/>
                    <a:pt x="2269109" y="69723"/>
                  </a:cubicBezTo>
                  <a:lnTo>
                    <a:pt x="2263013" y="95504"/>
                  </a:lnTo>
                  <a:cubicBezTo>
                    <a:pt x="2263013" y="105537"/>
                    <a:pt x="2265172" y="114427"/>
                    <a:pt x="2269363" y="121920"/>
                  </a:cubicBezTo>
                  <a:lnTo>
                    <a:pt x="2286635" y="139192"/>
                  </a:lnTo>
                  <a:cubicBezTo>
                    <a:pt x="2292096" y="142367"/>
                    <a:pt x="2298065" y="144272"/>
                    <a:pt x="2304669" y="145034"/>
                  </a:cubicBezTo>
                  <a:lnTo>
                    <a:pt x="2304669" y="164719"/>
                  </a:lnTo>
                  <a:lnTo>
                    <a:pt x="2314067" y="164719"/>
                  </a:lnTo>
                  <a:lnTo>
                    <a:pt x="2327148" y="173355"/>
                  </a:lnTo>
                  <a:cubicBezTo>
                    <a:pt x="2327148" y="179451"/>
                    <a:pt x="2322830" y="182499"/>
                    <a:pt x="2314067" y="182499"/>
                  </a:cubicBezTo>
                  <a:lnTo>
                    <a:pt x="2296414" y="182499"/>
                  </a:lnTo>
                  <a:lnTo>
                    <a:pt x="2296414" y="192659"/>
                  </a:lnTo>
                  <a:lnTo>
                    <a:pt x="2316861" y="192659"/>
                  </a:lnTo>
                  <a:lnTo>
                    <a:pt x="2328926" y="190373"/>
                  </a:lnTo>
                  <a:lnTo>
                    <a:pt x="2337181" y="183642"/>
                  </a:lnTo>
                  <a:lnTo>
                    <a:pt x="2340102" y="173482"/>
                  </a:lnTo>
                  <a:lnTo>
                    <a:pt x="2336800" y="163195"/>
                  </a:lnTo>
                  <a:lnTo>
                    <a:pt x="2328164" y="156845"/>
                  </a:lnTo>
                  <a:lnTo>
                    <a:pt x="2316607" y="155067"/>
                  </a:lnTo>
                  <a:lnTo>
                    <a:pt x="2315337" y="155067"/>
                  </a:lnTo>
                  <a:lnTo>
                    <a:pt x="2315337" y="145161"/>
                  </a:lnTo>
                  <a:lnTo>
                    <a:pt x="2331085" y="141097"/>
                  </a:lnTo>
                  <a:cubicBezTo>
                    <a:pt x="2337054" y="138430"/>
                    <a:pt x="2342007" y="134620"/>
                    <a:pt x="2346071" y="129794"/>
                  </a:cubicBezTo>
                  <a:lnTo>
                    <a:pt x="2353945" y="112903"/>
                  </a:lnTo>
                  <a:lnTo>
                    <a:pt x="2337435" y="112903"/>
                  </a:lnTo>
                  <a:lnTo>
                    <a:pt x="2328037" y="126873"/>
                  </a:lnTo>
                  <a:cubicBezTo>
                    <a:pt x="2323084" y="130048"/>
                    <a:pt x="2317242" y="131699"/>
                    <a:pt x="2310638" y="131699"/>
                  </a:cubicBezTo>
                  <a:lnTo>
                    <a:pt x="2294509" y="127127"/>
                  </a:lnTo>
                  <a:cubicBezTo>
                    <a:pt x="2289937" y="124079"/>
                    <a:pt x="2286254" y="119761"/>
                    <a:pt x="2283587" y="114300"/>
                  </a:cubicBezTo>
                  <a:lnTo>
                    <a:pt x="2279523" y="95504"/>
                  </a:lnTo>
                  <a:cubicBezTo>
                    <a:pt x="2279523" y="89154"/>
                    <a:pt x="2280793" y="83185"/>
                    <a:pt x="2283206" y="77724"/>
                  </a:cubicBezTo>
                  <a:lnTo>
                    <a:pt x="2293493" y="64516"/>
                  </a:lnTo>
                  <a:cubicBezTo>
                    <a:pt x="2298065" y="61214"/>
                    <a:pt x="2303780" y="59563"/>
                    <a:pt x="2310511" y="59563"/>
                  </a:cubicBezTo>
                  <a:lnTo>
                    <a:pt x="2327909" y="64516"/>
                  </a:lnTo>
                  <a:cubicBezTo>
                    <a:pt x="2332862" y="67691"/>
                    <a:pt x="2336037" y="72263"/>
                    <a:pt x="2337308" y="78105"/>
                  </a:cubicBezTo>
                  <a:lnTo>
                    <a:pt x="2353818" y="78105"/>
                  </a:lnTo>
                  <a:cubicBezTo>
                    <a:pt x="2351786" y="68326"/>
                    <a:pt x="2346833" y="60452"/>
                    <a:pt x="2339086" y="54610"/>
                  </a:cubicBezTo>
                  <a:cubicBezTo>
                    <a:pt x="2331465" y="48768"/>
                    <a:pt x="2321940" y="45847"/>
                    <a:pt x="2310765" y="45847"/>
                  </a:cubicBezTo>
                  <a:close/>
                  <a:moveTo>
                    <a:pt x="1151890" y="234823"/>
                  </a:moveTo>
                  <a:lnTo>
                    <a:pt x="1143889" y="237871"/>
                  </a:lnTo>
                  <a:lnTo>
                    <a:pt x="1140841" y="245491"/>
                  </a:lnTo>
                  <a:lnTo>
                    <a:pt x="1144143" y="253492"/>
                  </a:lnTo>
                  <a:lnTo>
                    <a:pt x="1152017" y="256540"/>
                  </a:lnTo>
                  <a:lnTo>
                    <a:pt x="1159891" y="253238"/>
                  </a:lnTo>
                  <a:lnTo>
                    <a:pt x="1163193" y="245364"/>
                  </a:lnTo>
                  <a:lnTo>
                    <a:pt x="1159891" y="237744"/>
                  </a:lnTo>
                  <a:lnTo>
                    <a:pt x="1152017" y="234696"/>
                  </a:lnTo>
                  <a:close/>
                  <a:moveTo>
                    <a:pt x="1570228" y="289052"/>
                  </a:moveTo>
                  <a:cubicBezTo>
                    <a:pt x="1578229" y="289052"/>
                    <a:pt x="1585087" y="291465"/>
                    <a:pt x="1590548" y="296291"/>
                  </a:cubicBezTo>
                  <a:lnTo>
                    <a:pt x="1599311" y="316357"/>
                  </a:lnTo>
                  <a:lnTo>
                    <a:pt x="1539494" y="316357"/>
                  </a:lnTo>
                  <a:cubicBezTo>
                    <a:pt x="1540383" y="307467"/>
                    <a:pt x="1543812" y="300609"/>
                    <a:pt x="1549781" y="295910"/>
                  </a:cubicBezTo>
                  <a:lnTo>
                    <a:pt x="1570101" y="289052"/>
                  </a:lnTo>
                  <a:close/>
                  <a:moveTo>
                    <a:pt x="1718437" y="258953"/>
                  </a:moveTo>
                  <a:lnTo>
                    <a:pt x="1742186" y="325247"/>
                  </a:lnTo>
                  <a:lnTo>
                    <a:pt x="1694688" y="325247"/>
                  </a:lnTo>
                  <a:lnTo>
                    <a:pt x="1718437" y="258953"/>
                  </a:lnTo>
                  <a:close/>
                  <a:moveTo>
                    <a:pt x="505460" y="289433"/>
                  </a:moveTo>
                  <a:cubicBezTo>
                    <a:pt x="512318" y="289433"/>
                    <a:pt x="518287" y="291084"/>
                    <a:pt x="523113" y="294259"/>
                  </a:cubicBezTo>
                  <a:lnTo>
                    <a:pt x="534289" y="306959"/>
                  </a:lnTo>
                  <a:cubicBezTo>
                    <a:pt x="536829" y="312293"/>
                    <a:pt x="538099" y="318389"/>
                    <a:pt x="538099" y="325374"/>
                  </a:cubicBezTo>
                  <a:lnTo>
                    <a:pt x="534289" y="343408"/>
                  </a:lnTo>
                  <a:cubicBezTo>
                    <a:pt x="531876" y="348742"/>
                    <a:pt x="528193" y="353060"/>
                    <a:pt x="523367" y="356489"/>
                  </a:cubicBezTo>
                  <a:lnTo>
                    <a:pt x="505587" y="361315"/>
                  </a:lnTo>
                  <a:cubicBezTo>
                    <a:pt x="499745" y="361315"/>
                    <a:pt x="494284" y="359791"/>
                    <a:pt x="489331" y="356870"/>
                  </a:cubicBezTo>
                  <a:lnTo>
                    <a:pt x="477647" y="344678"/>
                  </a:lnTo>
                  <a:cubicBezTo>
                    <a:pt x="474726" y="339344"/>
                    <a:pt x="473202" y="332994"/>
                    <a:pt x="473202" y="325501"/>
                  </a:cubicBezTo>
                  <a:lnTo>
                    <a:pt x="477647" y="306324"/>
                  </a:lnTo>
                  <a:cubicBezTo>
                    <a:pt x="480441" y="301117"/>
                    <a:pt x="484251" y="297053"/>
                    <a:pt x="489204" y="294132"/>
                  </a:cubicBezTo>
                  <a:lnTo>
                    <a:pt x="505714" y="289687"/>
                  </a:lnTo>
                  <a:close/>
                  <a:moveTo>
                    <a:pt x="615823" y="289433"/>
                  </a:moveTo>
                  <a:cubicBezTo>
                    <a:pt x="622681" y="289433"/>
                    <a:pt x="628523" y="290957"/>
                    <a:pt x="633476" y="294005"/>
                  </a:cubicBezTo>
                  <a:lnTo>
                    <a:pt x="644652" y="306705"/>
                  </a:lnTo>
                  <a:cubicBezTo>
                    <a:pt x="647192" y="312039"/>
                    <a:pt x="648462" y="318135"/>
                    <a:pt x="648462" y="325120"/>
                  </a:cubicBezTo>
                  <a:lnTo>
                    <a:pt x="644017" y="344043"/>
                  </a:lnTo>
                  <a:cubicBezTo>
                    <a:pt x="641096" y="349377"/>
                    <a:pt x="637159" y="353568"/>
                    <a:pt x="632079" y="356616"/>
                  </a:cubicBezTo>
                  <a:lnTo>
                    <a:pt x="615188" y="361061"/>
                  </a:lnTo>
                  <a:cubicBezTo>
                    <a:pt x="609981" y="361061"/>
                    <a:pt x="604901" y="359791"/>
                    <a:pt x="600075" y="357251"/>
                  </a:cubicBezTo>
                  <a:lnTo>
                    <a:pt x="588137" y="345567"/>
                  </a:lnTo>
                  <a:cubicBezTo>
                    <a:pt x="585089" y="340360"/>
                    <a:pt x="583565" y="333502"/>
                    <a:pt x="583565" y="325120"/>
                  </a:cubicBezTo>
                  <a:lnTo>
                    <a:pt x="587248" y="307086"/>
                  </a:lnTo>
                  <a:cubicBezTo>
                    <a:pt x="589661" y="301752"/>
                    <a:pt x="593344" y="297434"/>
                    <a:pt x="598170" y="294259"/>
                  </a:cubicBezTo>
                  <a:lnTo>
                    <a:pt x="615823" y="289433"/>
                  </a:lnTo>
                  <a:close/>
                  <a:moveTo>
                    <a:pt x="883666" y="289433"/>
                  </a:moveTo>
                  <a:cubicBezTo>
                    <a:pt x="890524" y="289433"/>
                    <a:pt x="896493" y="290957"/>
                    <a:pt x="901319" y="294005"/>
                  </a:cubicBezTo>
                  <a:lnTo>
                    <a:pt x="912495" y="306705"/>
                  </a:lnTo>
                  <a:cubicBezTo>
                    <a:pt x="915035" y="312039"/>
                    <a:pt x="916305" y="318135"/>
                    <a:pt x="916305" y="325120"/>
                  </a:cubicBezTo>
                  <a:lnTo>
                    <a:pt x="911860" y="344043"/>
                  </a:lnTo>
                  <a:cubicBezTo>
                    <a:pt x="908939" y="349377"/>
                    <a:pt x="905002" y="353568"/>
                    <a:pt x="899922" y="356616"/>
                  </a:cubicBezTo>
                  <a:lnTo>
                    <a:pt x="883031" y="361061"/>
                  </a:lnTo>
                  <a:cubicBezTo>
                    <a:pt x="877824" y="361061"/>
                    <a:pt x="872744" y="359791"/>
                    <a:pt x="867918" y="357251"/>
                  </a:cubicBezTo>
                  <a:lnTo>
                    <a:pt x="855980" y="345567"/>
                  </a:lnTo>
                  <a:cubicBezTo>
                    <a:pt x="852932" y="340360"/>
                    <a:pt x="851408" y="333502"/>
                    <a:pt x="851408" y="325120"/>
                  </a:cubicBezTo>
                  <a:lnTo>
                    <a:pt x="855091" y="307086"/>
                  </a:lnTo>
                  <a:cubicBezTo>
                    <a:pt x="857504" y="301752"/>
                    <a:pt x="861187" y="297434"/>
                    <a:pt x="866013" y="294259"/>
                  </a:cubicBezTo>
                  <a:lnTo>
                    <a:pt x="883666" y="289433"/>
                  </a:lnTo>
                  <a:close/>
                  <a:moveTo>
                    <a:pt x="1080516" y="289433"/>
                  </a:moveTo>
                  <a:cubicBezTo>
                    <a:pt x="1087247" y="289433"/>
                    <a:pt x="1093089" y="291084"/>
                    <a:pt x="1097915" y="294259"/>
                  </a:cubicBezTo>
                  <a:lnTo>
                    <a:pt x="1109218" y="307086"/>
                  </a:lnTo>
                  <a:cubicBezTo>
                    <a:pt x="1111758" y="312420"/>
                    <a:pt x="1113028" y="318516"/>
                    <a:pt x="1113028" y="325247"/>
                  </a:cubicBezTo>
                  <a:lnTo>
                    <a:pt x="1108837" y="344043"/>
                  </a:lnTo>
                  <a:cubicBezTo>
                    <a:pt x="1106170" y="349377"/>
                    <a:pt x="1102360" y="353568"/>
                    <a:pt x="1097534" y="356616"/>
                  </a:cubicBezTo>
                  <a:lnTo>
                    <a:pt x="1080516" y="361061"/>
                  </a:lnTo>
                  <a:cubicBezTo>
                    <a:pt x="1073912" y="361061"/>
                    <a:pt x="1068197" y="359410"/>
                    <a:pt x="1063244" y="356235"/>
                  </a:cubicBezTo>
                  <a:lnTo>
                    <a:pt x="1051941" y="343154"/>
                  </a:lnTo>
                  <a:cubicBezTo>
                    <a:pt x="1049274" y="337820"/>
                    <a:pt x="1047877" y="331851"/>
                    <a:pt x="1047877" y="325120"/>
                  </a:cubicBezTo>
                  <a:lnTo>
                    <a:pt x="1052068" y="306324"/>
                  </a:lnTo>
                  <a:cubicBezTo>
                    <a:pt x="1054735" y="300990"/>
                    <a:pt x="1058545" y="296799"/>
                    <a:pt x="1063625" y="293624"/>
                  </a:cubicBezTo>
                  <a:lnTo>
                    <a:pt x="1080516" y="289179"/>
                  </a:lnTo>
                  <a:close/>
                  <a:moveTo>
                    <a:pt x="1461643" y="289433"/>
                  </a:moveTo>
                  <a:cubicBezTo>
                    <a:pt x="1468501" y="289433"/>
                    <a:pt x="1474470" y="291084"/>
                    <a:pt x="1479296" y="294259"/>
                  </a:cubicBezTo>
                  <a:lnTo>
                    <a:pt x="1490472" y="306959"/>
                  </a:lnTo>
                  <a:cubicBezTo>
                    <a:pt x="1493012" y="312293"/>
                    <a:pt x="1494282" y="318389"/>
                    <a:pt x="1494282" y="325374"/>
                  </a:cubicBezTo>
                  <a:lnTo>
                    <a:pt x="1490472" y="343408"/>
                  </a:lnTo>
                  <a:cubicBezTo>
                    <a:pt x="1488059" y="348742"/>
                    <a:pt x="1484376" y="353060"/>
                    <a:pt x="1479550" y="356489"/>
                  </a:cubicBezTo>
                  <a:lnTo>
                    <a:pt x="1461770" y="361315"/>
                  </a:lnTo>
                  <a:cubicBezTo>
                    <a:pt x="1455928" y="361315"/>
                    <a:pt x="1450467" y="359791"/>
                    <a:pt x="1445514" y="356870"/>
                  </a:cubicBezTo>
                  <a:lnTo>
                    <a:pt x="1433830" y="344678"/>
                  </a:lnTo>
                  <a:cubicBezTo>
                    <a:pt x="1430909" y="339344"/>
                    <a:pt x="1429385" y="332994"/>
                    <a:pt x="1429385" y="325501"/>
                  </a:cubicBezTo>
                  <a:lnTo>
                    <a:pt x="1433830" y="306324"/>
                  </a:lnTo>
                  <a:cubicBezTo>
                    <a:pt x="1436624" y="301117"/>
                    <a:pt x="1440434" y="297053"/>
                    <a:pt x="1445387" y="294132"/>
                  </a:cubicBezTo>
                  <a:lnTo>
                    <a:pt x="1461897" y="289687"/>
                  </a:lnTo>
                  <a:close/>
                  <a:moveTo>
                    <a:pt x="1991995" y="289433"/>
                  </a:moveTo>
                  <a:cubicBezTo>
                    <a:pt x="1998853" y="289433"/>
                    <a:pt x="2004822" y="290957"/>
                    <a:pt x="2009648" y="294005"/>
                  </a:cubicBezTo>
                  <a:lnTo>
                    <a:pt x="2020824" y="306705"/>
                  </a:lnTo>
                  <a:cubicBezTo>
                    <a:pt x="2023364" y="312039"/>
                    <a:pt x="2024634" y="318135"/>
                    <a:pt x="2024634" y="325120"/>
                  </a:cubicBezTo>
                  <a:lnTo>
                    <a:pt x="2020189" y="344043"/>
                  </a:lnTo>
                  <a:cubicBezTo>
                    <a:pt x="2017268" y="349377"/>
                    <a:pt x="2013331" y="353568"/>
                    <a:pt x="2008251" y="356616"/>
                  </a:cubicBezTo>
                  <a:lnTo>
                    <a:pt x="1991360" y="361061"/>
                  </a:lnTo>
                  <a:cubicBezTo>
                    <a:pt x="1986153" y="361061"/>
                    <a:pt x="1981073" y="359791"/>
                    <a:pt x="1976247" y="357251"/>
                  </a:cubicBezTo>
                  <a:lnTo>
                    <a:pt x="1964309" y="345567"/>
                  </a:lnTo>
                  <a:cubicBezTo>
                    <a:pt x="1961261" y="340360"/>
                    <a:pt x="1959737" y="333502"/>
                    <a:pt x="1959737" y="325120"/>
                  </a:cubicBezTo>
                  <a:lnTo>
                    <a:pt x="1963420" y="307086"/>
                  </a:lnTo>
                  <a:cubicBezTo>
                    <a:pt x="1965833" y="301752"/>
                    <a:pt x="1969516" y="297434"/>
                    <a:pt x="1974342" y="294259"/>
                  </a:cubicBezTo>
                  <a:lnTo>
                    <a:pt x="1991995" y="289433"/>
                  </a:lnTo>
                  <a:close/>
                  <a:moveTo>
                    <a:pt x="1306195" y="327914"/>
                  </a:moveTo>
                  <a:lnTo>
                    <a:pt x="1306195" y="328041"/>
                  </a:lnTo>
                  <a:lnTo>
                    <a:pt x="1302766" y="343916"/>
                  </a:lnTo>
                  <a:cubicBezTo>
                    <a:pt x="1300607" y="348996"/>
                    <a:pt x="1297305" y="353187"/>
                    <a:pt x="1292987" y="356489"/>
                  </a:cubicBezTo>
                  <a:lnTo>
                    <a:pt x="1276858" y="361315"/>
                  </a:lnTo>
                  <a:cubicBezTo>
                    <a:pt x="1271143" y="361315"/>
                    <a:pt x="1266190" y="359918"/>
                    <a:pt x="1262126" y="357251"/>
                  </a:cubicBezTo>
                  <a:lnTo>
                    <a:pt x="1256030" y="344805"/>
                  </a:lnTo>
                  <a:lnTo>
                    <a:pt x="1259713" y="334264"/>
                  </a:lnTo>
                  <a:lnTo>
                    <a:pt x="1269238" y="329057"/>
                  </a:lnTo>
                  <a:cubicBezTo>
                    <a:pt x="1273175" y="328168"/>
                    <a:pt x="1277366" y="327787"/>
                    <a:pt x="1281938" y="327787"/>
                  </a:cubicBezTo>
                  <a:close/>
                  <a:moveTo>
                    <a:pt x="719582" y="238760"/>
                  </a:moveTo>
                  <a:lnTo>
                    <a:pt x="719582" y="372618"/>
                  </a:lnTo>
                  <a:lnTo>
                    <a:pt x="735711" y="372618"/>
                  </a:lnTo>
                  <a:lnTo>
                    <a:pt x="735711" y="308356"/>
                  </a:lnTo>
                  <a:lnTo>
                    <a:pt x="805180" y="308356"/>
                  </a:lnTo>
                  <a:lnTo>
                    <a:pt x="805180" y="372618"/>
                  </a:lnTo>
                  <a:lnTo>
                    <a:pt x="821309" y="372618"/>
                  </a:lnTo>
                  <a:lnTo>
                    <a:pt x="821309" y="238760"/>
                  </a:lnTo>
                  <a:lnTo>
                    <a:pt x="805180" y="238760"/>
                  </a:lnTo>
                  <a:lnTo>
                    <a:pt x="805180" y="295275"/>
                  </a:lnTo>
                  <a:lnTo>
                    <a:pt x="735711" y="295275"/>
                  </a:lnTo>
                  <a:lnTo>
                    <a:pt x="735711" y="238760"/>
                  </a:lnTo>
                  <a:close/>
                  <a:moveTo>
                    <a:pt x="1143889" y="277749"/>
                  </a:moveTo>
                  <a:lnTo>
                    <a:pt x="1143889" y="372618"/>
                  </a:lnTo>
                  <a:lnTo>
                    <a:pt x="1160018" y="372618"/>
                  </a:lnTo>
                  <a:lnTo>
                    <a:pt x="1160018" y="277749"/>
                  </a:lnTo>
                  <a:close/>
                  <a:moveTo>
                    <a:pt x="1187958" y="255016"/>
                  </a:moveTo>
                  <a:lnTo>
                    <a:pt x="1187958" y="277749"/>
                  </a:lnTo>
                  <a:lnTo>
                    <a:pt x="1171448" y="277749"/>
                  </a:lnTo>
                  <a:lnTo>
                    <a:pt x="1171448" y="291338"/>
                  </a:lnTo>
                  <a:lnTo>
                    <a:pt x="1187958" y="291338"/>
                  </a:lnTo>
                  <a:lnTo>
                    <a:pt x="1187958" y="343662"/>
                  </a:lnTo>
                  <a:cubicBezTo>
                    <a:pt x="1187958" y="354584"/>
                    <a:pt x="1190498" y="362204"/>
                    <a:pt x="1195451" y="366395"/>
                  </a:cubicBezTo>
                  <a:lnTo>
                    <a:pt x="1215898" y="372745"/>
                  </a:lnTo>
                  <a:lnTo>
                    <a:pt x="1230630" y="372745"/>
                  </a:lnTo>
                  <a:lnTo>
                    <a:pt x="1230630" y="358902"/>
                  </a:lnTo>
                  <a:lnTo>
                    <a:pt x="1220470" y="358902"/>
                  </a:lnTo>
                  <a:lnTo>
                    <a:pt x="1207643" y="355600"/>
                  </a:lnTo>
                  <a:cubicBezTo>
                    <a:pt x="1205230" y="353568"/>
                    <a:pt x="1203960" y="349504"/>
                    <a:pt x="1203960" y="343535"/>
                  </a:cubicBezTo>
                  <a:lnTo>
                    <a:pt x="1203960" y="291338"/>
                  </a:lnTo>
                  <a:lnTo>
                    <a:pt x="1230630" y="291338"/>
                  </a:lnTo>
                  <a:lnTo>
                    <a:pt x="1230630" y="277749"/>
                  </a:lnTo>
                  <a:lnTo>
                    <a:pt x="1203960" y="277749"/>
                  </a:lnTo>
                  <a:lnTo>
                    <a:pt x="1203960" y="255016"/>
                  </a:lnTo>
                  <a:close/>
                  <a:moveTo>
                    <a:pt x="1342771" y="238760"/>
                  </a:moveTo>
                  <a:lnTo>
                    <a:pt x="1342771" y="372618"/>
                  </a:lnTo>
                  <a:lnTo>
                    <a:pt x="1358900" y="372618"/>
                  </a:lnTo>
                  <a:lnTo>
                    <a:pt x="1358900" y="238760"/>
                  </a:lnTo>
                  <a:close/>
                  <a:moveTo>
                    <a:pt x="1710182" y="238760"/>
                  </a:moveTo>
                  <a:lnTo>
                    <a:pt x="1660779" y="372745"/>
                  </a:lnTo>
                  <a:lnTo>
                    <a:pt x="1677670" y="372745"/>
                  </a:lnTo>
                  <a:lnTo>
                    <a:pt x="1690116" y="338328"/>
                  </a:lnTo>
                  <a:lnTo>
                    <a:pt x="1747139" y="338328"/>
                  </a:lnTo>
                  <a:lnTo>
                    <a:pt x="1759458" y="372745"/>
                  </a:lnTo>
                  <a:lnTo>
                    <a:pt x="1776476" y="372745"/>
                  </a:lnTo>
                  <a:lnTo>
                    <a:pt x="1727073" y="238760"/>
                  </a:lnTo>
                  <a:close/>
                  <a:moveTo>
                    <a:pt x="1831086" y="275463"/>
                  </a:moveTo>
                  <a:cubicBezTo>
                    <a:pt x="1824736" y="275463"/>
                    <a:pt x="1819021" y="276860"/>
                    <a:pt x="1813814" y="279654"/>
                  </a:cubicBezTo>
                  <a:lnTo>
                    <a:pt x="1801495" y="291465"/>
                  </a:lnTo>
                  <a:lnTo>
                    <a:pt x="1800352" y="277622"/>
                  </a:lnTo>
                  <a:lnTo>
                    <a:pt x="1785747" y="277622"/>
                  </a:lnTo>
                  <a:lnTo>
                    <a:pt x="1785747" y="372491"/>
                  </a:lnTo>
                  <a:lnTo>
                    <a:pt x="1801876" y="372491"/>
                  </a:lnTo>
                  <a:lnTo>
                    <a:pt x="1801876" y="323469"/>
                  </a:lnTo>
                  <a:cubicBezTo>
                    <a:pt x="1801876" y="312547"/>
                    <a:pt x="1804416" y="304038"/>
                    <a:pt x="1809496" y="298069"/>
                  </a:cubicBezTo>
                  <a:cubicBezTo>
                    <a:pt x="1814449" y="292227"/>
                    <a:pt x="1820672" y="289306"/>
                    <a:pt x="1828292" y="289306"/>
                  </a:cubicBezTo>
                  <a:lnTo>
                    <a:pt x="1845310" y="296799"/>
                  </a:lnTo>
                  <a:cubicBezTo>
                    <a:pt x="1849247" y="301752"/>
                    <a:pt x="1851279" y="309118"/>
                    <a:pt x="1851279" y="319024"/>
                  </a:cubicBezTo>
                  <a:lnTo>
                    <a:pt x="1851279" y="372745"/>
                  </a:lnTo>
                  <a:lnTo>
                    <a:pt x="1867408" y="372745"/>
                  </a:lnTo>
                  <a:lnTo>
                    <a:pt x="1867408" y="323469"/>
                  </a:lnTo>
                  <a:cubicBezTo>
                    <a:pt x="1867408" y="312547"/>
                    <a:pt x="1869948" y="304038"/>
                    <a:pt x="1875028" y="298069"/>
                  </a:cubicBezTo>
                  <a:cubicBezTo>
                    <a:pt x="1879981" y="292227"/>
                    <a:pt x="1886331" y="289306"/>
                    <a:pt x="1893951" y="289306"/>
                  </a:cubicBezTo>
                  <a:lnTo>
                    <a:pt x="1910969" y="296799"/>
                  </a:lnTo>
                  <a:cubicBezTo>
                    <a:pt x="1914906" y="301752"/>
                    <a:pt x="1916938" y="309118"/>
                    <a:pt x="1916938" y="319024"/>
                  </a:cubicBezTo>
                  <a:lnTo>
                    <a:pt x="1916938" y="372745"/>
                  </a:lnTo>
                  <a:lnTo>
                    <a:pt x="1932813" y="372745"/>
                  </a:lnTo>
                  <a:lnTo>
                    <a:pt x="1932813" y="317119"/>
                  </a:lnTo>
                  <a:lnTo>
                    <a:pt x="1928241" y="293624"/>
                  </a:lnTo>
                  <a:cubicBezTo>
                    <a:pt x="1925193" y="287528"/>
                    <a:pt x="1920875" y="282956"/>
                    <a:pt x="1915160" y="279781"/>
                  </a:cubicBezTo>
                  <a:lnTo>
                    <a:pt x="1895475" y="275336"/>
                  </a:lnTo>
                  <a:cubicBezTo>
                    <a:pt x="1888744" y="275336"/>
                    <a:pt x="1882394" y="276987"/>
                    <a:pt x="1876552" y="280289"/>
                  </a:cubicBezTo>
                  <a:lnTo>
                    <a:pt x="1862963" y="293878"/>
                  </a:lnTo>
                  <a:cubicBezTo>
                    <a:pt x="1860042" y="287655"/>
                    <a:pt x="1855851" y="282956"/>
                    <a:pt x="1850263" y="279908"/>
                  </a:cubicBezTo>
                  <a:lnTo>
                    <a:pt x="1830959" y="275336"/>
                  </a:lnTo>
                  <a:close/>
                  <a:moveTo>
                    <a:pt x="2105406" y="275463"/>
                  </a:moveTo>
                  <a:cubicBezTo>
                    <a:pt x="2096643" y="275463"/>
                    <a:pt x="2089150" y="277368"/>
                    <a:pt x="2083181" y="281051"/>
                  </a:cubicBezTo>
                  <a:lnTo>
                    <a:pt x="2069719" y="296037"/>
                  </a:lnTo>
                  <a:lnTo>
                    <a:pt x="2068322" y="277876"/>
                  </a:lnTo>
                  <a:lnTo>
                    <a:pt x="2053717" y="277876"/>
                  </a:lnTo>
                  <a:lnTo>
                    <a:pt x="2053717" y="372745"/>
                  </a:lnTo>
                  <a:lnTo>
                    <a:pt x="2069846" y="372745"/>
                  </a:lnTo>
                  <a:lnTo>
                    <a:pt x="2069846" y="324866"/>
                  </a:lnTo>
                  <a:lnTo>
                    <a:pt x="2077466" y="300736"/>
                  </a:lnTo>
                  <a:cubicBezTo>
                    <a:pt x="2082546" y="295148"/>
                    <a:pt x="2090420" y="292354"/>
                    <a:pt x="2100834" y="292354"/>
                  </a:cubicBezTo>
                  <a:lnTo>
                    <a:pt x="2105279" y="292354"/>
                  </a:lnTo>
                  <a:lnTo>
                    <a:pt x="2105279" y="275463"/>
                  </a:lnTo>
                  <a:close/>
                  <a:moveTo>
                    <a:pt x="538607" y="238760"/>
                  </a:moveTo>
                  <a:lnTo>
                    <a:pt x="538607" y="293751"/>
                  </a:lnTo>
                  <a:cubicBezTo>
                    <a:pt x="535305" y="288036"/>
                    <a:pt x="530606" y="283591"/>
                    <a:pt x="524637" y="280289"/>
                  </a:cubicBezTo>
                  <a:lnTo>
                    <a:pt x="503936" y="275463"/>
                  </a:lnTo>
                  <a:cubicBezTo>
                    <a:pt x="494030" y="275463"/>
                    <a:pt x="485521" y="277749"/>
                    <a:pt x="478409" y="282194"/>
                  </a:cubicBezTo>
                  <a:lnTo>
                    <a:pt x="462153" y="299974"/>
                  </a:lnTo>
                  <a:cubicBezTo>
                    <a:pt x="458470" y="307467"/>
                    <a:pt x="456565" y="315849"/>
                    <a:pt x="456565" y="325120"/>
                  </a:cubicBezTo>
                  <a:lnTo>
                    <a:pt x="462280" y="350393"/>
                  </a:lnTo>
                  <a:cubicBezTo>
                    <a:pt x="466090" y="357886"/>
                    <a:pt x="471551" y="363982"/>
                    <a:pt x="478536" y="368427"/>
                  </a:cubicBezTo>
                  <a:lnTo>
                    <a:pt x="503682" y="375158"/>
                  </a:lnTo>
                  <a:cubicBezTo>
                    <a:pt x="512318" y="375158"/>
                    <a:pt x="519557" y="373253"/>
                    <a:pt x="525272" y="369570"/>
                  </a:cubicBezTo>
                  <a:lnTo>
                    <a:pt x="538480" y="357124"/>
                  </a:lnTo>
                  <a:lnTo>
                    <a:pt x="540004" y="372745"/>
                  </a:lnTo>
                  <a:lnTo>
                    <a:pt x="554609" y="372745"/>
                  </a:lnTo>
                  <a:lnTo>
                    <a:pt x="554609" y="238760"/>
                  </a:lnTo>
                  <a:close/>
                  <a:moveTo>
                    <a:pt x="615950" y="275463"/>
                  </a:moveTo>
                  <a:cubicBezTo>
                    <a:pt x="606806" y="275463"/>
                    <a:pt x="598424" y="277495"/>
                    <a:pt x="591058" y="281559"/>
                  </a:cubicBezTo>
                  <a:lnTo>
                    <a:pt x="573659" y="298831"/>
                  </a:lnTo>
                  <a:cubicBezTo>
                    <a:pt x="569468" y="306197"/>
                    <a:pt x="567309" y="314960"/>
                    <a:pt x="567309" y="324993"/>
                  </a:cubicBezTo>
                  <a:lnTo>
                    <a:pt x="573786" y="352171"/>
                  </a:lnTo>
                  <a:cubicBezTo>
                    <a:pt x="578104" y="359537"/>
                    <a:pt x="583946" y="365252"/>
                    <a:pt x="591185" y="369189"/>
                  </a:cubicBezTo>
                  <a:lnTo>
                    <a:pt x="615188" y="374904"/>
                  </a:lnTo>
                  <a:cubicBezTo>
                    <a:pt x="624713" y="374904"/>
                    <a:pt x="633349" y="372745"/>
                    <a:pt x="640842" y="368427"/>
                  </a:cubicBezTo>
                  <a:lnTo>
                    <a:pt x="658241" y="350774"/>
                  </a:lnTo>
                  <a:cubicBezTo>
                    <a:pt x="662432" y="343281"/>
                    <a:pt x="664591" y="334645"/>
                    <a:pt x="664591" y="324993"/>
                  </a:cubicBezTo>
                  <a:lnTo>
                    <a:pt x="657860" y="297942"/>
                  </a:lnTo>
                  <a:cubicBezTo>
                    <a:pt x="653415" y="290576"/>
                    <a:pt x="647446" y="284988"/>
                    <a:pt x="640080" y="281051"/>
                  </a:cubicBezTo>
                  <a:lnTo>
                    <a:pt x="615950" y="275336"/>
                  </a:lnTo>
                  <a:close/>
                  <a:moveTo>
                    <a:pt x="883666" y="275463"/>
                  </a:moveTo>
                  <a:cubicBezTo>
                    <a:pt x="874522" y="275463"/>
                    <a:pt x="866140" y="277495"/>
                    <a:pt x="858774" y="281559"/>
                  </a:cubicBezTo>
                  <a:lnTo>
                    <a:pt x="841375" y="298831"/>
                  </a:lnTo>
                  <a:cubicBezTo>
                    <a:pt x="837184" y="306197"/>
                    <a:pt x="835025" y="314960"/>
                    <a:pt x="835025" y="324993"/>
                  </a:cubicBezTo>
                  <a:lnTo>
                    <a:pt x="841502" y="352171"/>
                  </a:lnTo>
                  <a:cubicBezTo>
                    <a:pt x="845820" y="359537"/>
                    <a:pt x="851662" y="365252"/>
                    <a:pt x="858901" y="369189"/>
                  </a:cubicBezTo>
                  <a:lnTo>
                    <a:pt x="882777" y="374904"/>
                  </a:lnTo>
                  <a:cubicBezTo>
                    <a:pt x="892302" y="374904"/>
                    <a:pt x="900938" y="372745"/>
                    <a:pt x="908431" y="368427"/>
                  </a:cubicBezTo>
                  <a:lnTo>
                    <a:pt x="925830" y="350774"/>
                  </a:lnTo>
                  <a:cubicBezTo>
                    <a:pt x="930021" y="343281"/>
                    <a:pt x="932180" y="334645"/>
                    <a:pt x="932180" y="324993"/>
                  </a:cubicBezTo>
                  <a:lnTo>
                    <a:pt x="925449" y="297942"/>
                  </a:lnTo>
                  <a:cubicBezTo>
                    <a:pt x="921004" y="290576"/>
                    <a:pt x="915035" y="284988"/>
                    <a:pt x="907669" y="281051"/>
                  </a:cubicBezTo>
                  <a:lnTo>
                    <a:pt x="883539" y="275336"/>
                  </a:lnTo>
                  <a:close/>
                  <a:moveTo>
                    <a:pt x="978916" y="275463"/>
                  </a:moveTo>
                  <a:lnTo>
                    <a:pt x="960501" y="279146"/>
                  </a:lnTo>
                  <a:cubicBezTo>
                    <a:pt x="955421" y="281559"/>
                    <a:pt x="951484" y="284861"/>
                    <a:pt x="948563" y="289052"/>
                  </a:cubicBezTo>
                  <a:lnTo>
                    <a:pt x="944372" y="303784"/>
                  </a:lnTo>
                  <a:cubicBezTo>
                    <a:pt x="944372" y="309372"/>
                    <a:pt x="946023" y="313944"/>
                    <a:pt x="949325" y="317373"/>
                  </a:cubicBezTo>
                  <a:lnTo>
                    <a:pt x="962025" y="325628"/>
                  </a:lnTo>
                  <a:cubicBezTo>
                    <a:pt x="967105" y="327533"/>
                    <a:pt x="972312" y="329057"/>
                    <a:pt x="977773" y="330200"/>
                  </a:cubicBezTo>
                  <a:lnTo>
                    <a:pt x="990854" y="333502"/>
                  </a:lnTo>
                  <a:lnTo>
                    <a:pt x="998855" y="338074"/>
                  </a:lnTo>
                  <a:lnTo>
                    <a:pt x="1001522" y="346837"/>
                  </a:lnTo>
                  <a:lnTo>
                    <a:pt x="996696" y="357124"/>
                  </a:lnTo>
                  <a:cubicBezTo>
                    <a:pt x="993521" y="359918"/>
                    <a:pt x="988568" y="361315"/>
                    <a:pt x="981710" y="361315"/>
                  </a:cubicBezTo>
                  <a:lnTo>
                    <a:pt x="964311" y="355727"/>
                  </a:lnTo>
                  <a:cubicBezTo>
                    <a:pt x="960120" y="352171"/>
                    <a:pt x="957453" y="347853"/>
                    <a:pt x="956437" y="342900"/>
                  </a:cubicBezTo>
                  <a:lnTo>
                    <a:pt x="939927" y="342900"/>
                  </a:lnTo>
                  <a:lnTo>
                    <a:pt x="946785" y="359918"/>
                  </a:lnTo>
                  <a:cubicBezTo>
                    <a:pt x="950341" y="364617"/>
                    <a:pt x="955167" y="368300"/>
                    <a:pt x="961136" y="370967"/>
                  </a:cubicBezTo>
                  <a:lnTo>
                    <a:pt x="981456" y="374777"/>
                  </a:lnTo>
                  <a:lnTo>
                    <a:pt x="1001014" y="370967"/>
                  </a:lnTo>
                  <a:cubicBezTo>
                    <a:pt x="1006348" y="368427"/>
                    <a:pt x="1010539" y="364871"/>
                    <a:pt x="1013714" y="360426"/>
                  </a:cubicBezTo>
                  <a:lnTo>
                    <a:pt x="1017905" y="345313"/>
                  </a:lnTo>
                  <a:cubicBezTo>
                    <a:pt x="1017905" y="338582"/>
                    <a:pt x="1016254" y="333375"/>
                    <a:pt x="1013079" y="329565"/>
                  </a:cubicBezTo>
                  <a:lnTo>
                    <a:pt x="1000506" y="321310"/>
                  </a:lnTo>
                  <a:cubicBezTo>
                    <a:pt x="995299" y="319405"/>
                    <a:pt x="989457" y="317754"/>
                    <a:pt x="983107" y="316484"/>
                  </a:cubicBezTo>
                  <a:lnTo>
                    <a:pt x="971042" y="313055"/>
                  </a:lnTo>
                  <a:lnTo>
                    <a:pt x="963422" y="308483"/>
                  </a:lnTo>
                  <a:lnTo>
                    <a:pt x="960755" y="302006"/>
                  </a:lnTo>
                  <a:lnTo>
                    <a:pt x="965581" y="292481"/>
                  </a:lnTo>
                  <a:lnTo>
                    <a:pt x="978789" y="288798"/>
                  </a:lnTo>
                  <a:cubicBezTo>
                    <a:pt x="984631" y="288798"/>
                    <a:pt x="989330" y="290195"/>
                    <a:pt x="993013" y="292989"/>
                  </a:cubicBezTo>
                  <a:lnTo>
                    <a:pt x="999109" y="304292"/>
                  </a:lnTo>
                  <a:lnTo>
                    <a:pt x="1014984" y="304292"/>
                  </a:lnTo>
                  <a:lnTo>
                    <a:pt x="1003681" y="282702"/>
                  </a:lnTo>
                  <a:cubicBezTo>
                    <a:pt x="997331" y="277749"/>
                    <a:pt x="989076" y="275209"/>
                    <a:pt x="978916" y="275209"/>
                  </a:cubicBezTo>
                  <a:close/>
                  <a:moveTo>
                    <a:pt x="1282319" y="275463"/>
                  </a:moveTo>
                  <a:lnTo>
                    <a:pt x="1263015" y="279273"/>
                  </a:lnTo>
                  <a:cubicBezTo>
                    <a:pt x="1257046" y="281686"/>
                    <a:pt x="1252093" y="285242"/>
                    <a:pt x="1248029" y="289941"/>
                  </a:cubicBezTo>
                  <a:lnTo>
                    <a:pt x="1241171" y="307340"/>
                  </a:lnTo>
                  <a:lnTo>
                    <a:pt x="1257681" y="307340"/>
                  </a:lnTo>
                  <a:lnTo>
                    <a:pt x="1266317" y="293370"/>
                  </a:lnTo>
                  <a:cubicBezTo>
                    <a:pt x="1270762" y="290449"/>
                    <a:pt x="1276096" y="288925"/>
                    <a:pt x="1282446" y="288925"/>
                  </a:cubicBezTo>
                  <a:lnTo>
                    <a:pt x="1294384" y="291465"/>
                  </a:lnTo>
                  <a:lnTo>
                    <a:pt x="1303147" y="299720"/>
                  </a:lnTo>
                  <a:cubicBezTo>
                    <a:pt x="1305306" y="303530"/>
                    <a:pt x="1306449" y="308737"/>
                    <a:pt x="1306449" y="315468"/>
                  </a:cubicBezTo>
                  <a:lnTo>
                    <a:pt x="1280795" y="315468"/>
                  </a:lnTo>
                  <a:cubicBezTo>
                    <a:pt x="1273556" y="315468"/>
                    <a:pt x="1266698" y="316484"/>
                    <a:pt x="1260348" y="318516"/>
                  </a:cubicBezTo>
                  <a:lnTo>
                    <a:pt x="1245235" y="328041"/>
                  </a:lnTo>
                  <a:cubicBezTo>
                    <a:pt x="1241425" y="332359"/>
                    <a:pt x="1239520" y="338201"/>
                    <a:pt x="1239520" y="345694"/>
                  </a:cubicBezTo>
                  <a:lnTo>
                    <a:pt x="1244346" y="361950"/>
                  </a:lnTo>
                  <a:cubicBezTo>
                    <a:pt x="1247394" y="366268"/>
                    <a:pt x="1251585" y="369570"/>
                    <a:pt x="1257046" y="371729"/>
                  </a:cubicBezTo>
                  <a:lnTo>
                    <a:pt x="1274826" y="375031"/>
                  </a:lnTo>
                  <a:cubicBezTo>
                    <a:pt x="1282573" y="375031"/>
                    <a:pt x="1289304" y="373126"/>
                    <a:pt x="1294892" y="369443"/>
                  </a:cubicBezTo>
                  <a:lnTo>
                    <a:pt x="1307973" y="355854"/>
                  </a:lnTo>
                  <a:lnTo>
                    <a:pt x="1313180" y="365760"/>
                  </a:lnTo>
                  <a:lnTo>
                    <a:pt x="1321816" y="371094"/>
                  </a:lnTo>
                  <a:lnTo>
                    <a:pt x="1333373" y="372618"/>
                  </a:lnTo>
                  <a:lnTo>
                    <a:pt x="1333373" y="358521"/>
                  </a:lnTo>
                  <a:lnTo>
                    <a:pt x="1324610" y="354076"/>
                  </a:lnTo>
                  <a:cubicBezTo>
                    <a:pt x="1323467" y="351663"/>
                    <a:pt x="1322832" y="348107"/>
                    <a:pt x="1322832" y="343408"/>
                  </a:cubicBezTo>
                  <a:lnTo>
                    <a:pt x="1322832" y="314325"/>
                  </a:lnTo>
                  <a:cubicBezTo>
                    <a:pt x="1322832" y="307213"/>
                    <a:pt x="1321435" y="300609"/>
                    <a:pt x="1318768" y="294767"/>
                  </a:cubicBezTo>
                  <a:lnTo>
                    <a:pt x="1305560" y="280670"/>
                  </a:lnTo>
                  <a:cubicBezTo>
                    <a:pt x="1299718" y="277241"/>
                    <a:pt x="1291971" y="275463"/>
                    <a:pt x="1282319" y="275463"/>
                  </a:cubicBezTo>
                  <a:close/>
                  <a:moveTo>
                    <a:pt x="1494790" y="238760"/>
                  </a:moveTo>
                  <a:lnTo>
                    <a:pt x="1494790" y="293751"/>
                  </a:lnTo>
                  <a:cubicBezTo>
                    <a:pt x="1491488" y="288036"/>
                    <a:pt x="1486789" y="283591"/>
                    <a:pt x="1480820" y="280289"/>
                  </a:cubicBezTo>
                  <a:lnTo>
                    <a:pt x="1460119" y="275463"/>
                  </a:lnTo>
                  <a:cubicBezTo>
                    <a:pt x="1450213" y="275463"/>
                    <a:pt x="1441704" y="277749"/>
                    <a:pt x="1434592" y="282194"/>
                  </a:cubicBezTo>
                  <a:lnTo>
                    <a:pt x="1418336" y="299974"/>
                  </a:lnTo>
                  <a:cubicBezTo>
                    <a:pt x="1414653" y="307467"/>
                    <a:pt x="1412748" y="315849"/>
                    <a:pt x="1412748" y="325120"/>
                  </a:cubicBezTo>
                  <a:lnTo>
                    <a:pt x="1418463" y="350393"/>
                  </a:lnTo>
                  <a:cubicBezTo>
                    <a:pt x="1422273" y="357886"/>
                    <a:pt x="1427734" y="363982"/>
                    <a:pt x="1434719" y="368427"/>
                  </a:cubicBezTo>
                  <a:lnTo>
                    <a:pt x="1459865" y="375158"/>
                  </a:lnTo>
                  <a:cubicBezTo>
                    <a:pt x="1468501" y="375158"/>
                    <a:pt x="1475740" y="373253"/>
                    <a:pt x="1481455" y="369570"/>
                  </a:cubicBezTo>
                  <a:lnTo>
                    <a:pt x="1494663" y="357124"/>
                  </a:lnTo>
                  <a:lnTo>
                    <a:pt x="1496187" y="372745"/>
                  </a:lnTo>
                  <a:lnTo>
                    <a:pt x="1510792" y="372745"/>
                  </a:lnTo>
                  <a:lnTo>
                    <a:pt x="1510792" y="238760"/>
                  </a:lnTo>
                  <a:close/>
                  <a:moveTo>
                    <a:pt x="1570609" y="275463"/>
                  </a:moveTo>
                  <a:cubicBezTo>
                    <a:pt x="1561211" y="275463"/>
                    <a:pt x="1552829" y="277622"/>
                    <a:pt x="1545717" y="281813"/>
                  </a:cubicBezTo>
                  <a:lnTo>
                    <a:pt x="1529207" y="299212"/>
                  </a:lnTo>
                  <a:cubicBezTo>
                    <a:pt x="1525397" y="306578"/>
                    <a:pt x="1523492" y="315341"/>
                    <a:pt x="1523492" y="325247"/>
                  </a:cubicBezTo>
                  <a:lnTo>
                    <a:pt x="1529588" y="351663"/>
                  </a:lnTo>
                  <a:cubicBezTo>
                    <a:pt x="1533652" y="359029"/>
                    <a:pt x="1539240" y="364744"/>
                    <a:pt x="1546479" y="368935"/>
                  </a:cubicBezTo>
                  <a:lnTo>
                    <a:pt x="1570228" y="375031"/>
                  </a:lnTo>
                  <a:lnTo>
                    <a:pt x="1590167" y="370967"/>
                  </a:lnTo>
                  <a:cubicBezTo>
                    <a:pt x="1595755" y="368300"/>
                    <a:pt x="1600454" y="364617"/>
                    <a:pt x="1604391" y="360045"/>
                  </a:cubicBezTo>
                  <a:lnTo>
                    <a:pt x="1612646" y="344297"/>
                  </a:lnTo>
                  <a:lnTo>
                    <a:pt x="1596771" y="344297"/>
                  </a:lnTo>
                  <a:cubicBezTo>
                    <a:pt x="1594739" y="349504"/>
                    <a:pt x="1591437" y="353695"/>
                    <a:pt x="1586992" y="356743"/>
                  </a:cubicBezTo>
                  <a:lnTo>
                    <a:pt x="1570355" y="361315"/>
                  </a:lnTo>
                  <a:cubicBezTo>
                    <a:pt x="1564513" y="361315"/>
                    <a:pt x="1559179" y="359918"/>
                    <a:pt x="1554607" y="357124"/>
                  </a:cubicBezTo>
                  <a:lnTo>
                    <a:pt x="1543939" y="345440"/>
                  </a:lnTo>
                  <a:cubicBezTo>
                    <a:pt x="1541399" y="340614"/>
                    <a:pt x="1539875" y="335026"/>
                    <a:pt x="1539494" y="328803"/>
                  </a:cubicBezTo>
                  <a:lnTo>
                    <a:pt x="1615186" y="328803"/>
                  </a:lnTo>
                  <a:lnTo>
                    <a:pt x="1615313" y="323977"/>
                  </a:lnTo>
                  <a:cubicBezTo>
                    <a:pt x="1615313" y="322961"/>
                    <a:pt x="1615313" y="321564"/>
                    <a:pt x="1615313" y="319786"/>
                  </a:cubicBezTo>
                  <a:lnTo>
                    <a:pt x="1609598" y="297180"/>
                  </a:lnTo>
                  <a:cubicBezTo>
                    <a:pt x="1605915" y="290576"/>
                    <a:pt x="1600708" y="285242"/>
                    <a:pt x="1594104" y="281305"/>
                  </a:cubicBezTo>
                  <a:lnTo>
                    <a:pt x="1570736" y="275336"/>
                  </a:lnTo>
                  <a:close/>
                  <a:moveTo>
                    <a:pt x="1992249" y="275463"/>
                  </a:moveTo>
                  <a:cubicBezTo>
                    <a:pt x="1983105" y="275463"/>
                    <a:pt x="1974723" y="277495"/>
                    <a:pt x="1967357" y="281559"/>
                  </a:cubicBezTo>
                  <a:lnTo>
                    <a:pt x="1949958" y="298831"/>
                  </a:lnTo>
                  <a:cubicBezTo>
                    <a:pt x="1945767" y="306197"/>
                    <a:pt x="1943608" y="314960"/>
                    <a:pt x="1943608" y="324993"/>
                  </a:cubicBezTo>
                  <a:lnTo>
                    <a:pt x="1950085" y="352171"/>
                  </a:lnTo>
                  <a:cubicBezTo>
                    <a:pt x="1954403" y="359537"/>
                    <a:pt x="1960245" y="365252"/>
                    <a:pt x="1967484" y="369189"/>
                  </a:cubicBezTo>
                  <a:lnTo>
                    <a:pt x="1991360" y="374904"/>
                  </a:lnTo>
                  <a:cubicBezTo>
                    <a:pt x="2000885" y="374904"/>
                    <a:pt x="2009521" y="372745"/>
                    <a:pt x="2017014" y="368427"/>
                  </a:cubicBezTo>
                  <a:lnTo>
                    <a:pt x="2034413" y="350774"/>
                  </a:lnTo>
                  <a:cubicBezTo>
                    <a:pt x="2038604" y="343281"/>
                    <a:pt x="2040763" y="334645"/>
                    <a:pt x="2040763" y="324993"/>
                  </a:cubicBezTo>
                  <a:lnTo>
                    <a:pt x="2034032" y="297942"/>
                  </a:lnTo>
                  <a:cubicBezTo>
                    <a:pt x="2029587" y="290576"/>
                    <a:pt x="2023618" y="284988"/>
                    <a:pt x="2016252" y="281051"/>
                  </a:cubicBezTo>
                  <a:lnTo>
                    <a:pt x="1992122" y="275336"/>
                  </a:lnTo>
                  <a:close/>
                  <a:moveTo>
                    <a:pt x="1082421" y="275463"/>
                  </a:moveTo>
                  <a:cubicBezTo>
                    <a:pt x="1073658" y="275463"/>
                    <a:pt x="1066292" y="277368"/>
                    <a:pt x="1060577" y="281051"/>
                  </a:cubicBezTo>
                  <a:lnTo>
                    <a:pt x="1047496" y="293497"/>
                  </a:lnTo>
                  <a:lnTo>
                    <a:pt x="1045972" y="277749"/>
                  </a:lnTo>
                  <a:lnTo>
                    <a:pt x="1031367" y="277749"/>
                  </a:lnTo>
                  <a:lnTo>
                    <a:pt x="1031367" y="414782"/>
                  </a:lnTo>
                  <a:lnTo>
                    <a:pt x="1047496" y="414782"/>
                  </a:lnTo>
                  <a:lnTo>
                    <a:pt x="1047496" y="356743"/>
                  </a:lnTo>
                  <a:cubicBezTo>
                    <a:pt x="1050671" y="362458"/>
                    <a:pt x="1055370" y="366903"/>
                    <a:pt x="1061466" y="370205"/>
                  </a:cubicBezTo>
                  <a:lnTo>
                    <a:pt x="1082167" y="375031"/>
                  </a:lnTo>
                  <a:cubicBezTo>
                    <a:pt x="1091692" y="375031"/>
                    <a:pt x="1100074" y="372872"/>
                    <a:pt x="1107313" y="368554"/>
                  </a:cubicBezTo>
                  <a:lnTo>
                    <a:pt x="1123569" y="350901"/>
                  </a:lnTo>
                  <a:cubicBezTo>
                    <a:pt x="1127379" y="343408"/>
                    <a:pt x="1129284" y="334899"/>
                    <a:pt x="1129284" y="325501"/>
                  </a:cubicBezTo>
                  <a:lnTo>
                    <a:pt x="1123569" y="299847"/>
                  </a:lnTo>
                  <a:cubicBezTo>
                    <a:pt x="1119759" y="292354"/>
                    <a:pt x="1114298" y="286385"/>
                    <a:pt x="1107313" y="282067"/>
                  </a:cubicBezTo>
                  <a:lnTo>
                    <a:pt x="1082421" y="27559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l="-56587" t="-467037" r="-31099" b="-1168773"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" name="Google Shape;95;p1"/>
          <p:cNvGrpSpPr/>
          <p:nvPr/>
        </p:nvGrpSpPr>
        <p:grpSpPr>
          <a:xfrm>
            <a:off x="141858" y="4419279"/>
            <a:ext cx="32112001" cy="1628125"/>
            <a:chOff x="-105404" y="1291629"/>
            <a:chExt cx="13674244" cy="1628125"/>
          </a:xfrm>
        </p:grpSpPr>
        <p:sp>
          <p:nvSpPr>
            <p:cNvPr id="96" name="Google Shape;96;p1"/>
            <p:cNvSpPr txBox="1"/>
            <p:nvPr/>
          </p:nvSpPr>
          <p:spPr>
            <a:xfrm flipH="1">
              <a:off x="-105404" y="1291629"/>
              <a:ext cx="13583792" cy="7848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500" b="1" i="0" u="none" strike="noStrike" cap="none">
                  <a:solidFill>
                    <a:srgbClr val="1E2C6E"/>
                  </a:solidFill>
                  <a:latin typeface="Arial"/>
                  <a:ea typeface="Arial"/>
                  <a:cs typeface="Arial"/>
                  <a:sym typeface="Arial"/>
                </a:rPr>
                <a:t>INTRODUÇÃO</a:t>
              </a:r>
              <a:endParaRPr/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-105404" y="2211868"/>
              <a:ext cx="136742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35560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Escreva aqui sua introdução e objetivo.</a:t>
              </a:r>
              <a:endParaRPr/>
            </a:p>
          </p:txBody>
        </p:sp>
      </p:grpSp>
      <p:grpSp>
        <p:nvGrpSpPr>
          <p:cNvPr id="98" name="Google Shape;98;p1"/>
          <p:cNvGrpSpPr/>
          <p:nvPr/>
        </p:nvGrpSpPr>
        <p:grpSpPr>
          <a:xfrm>
            <a:off x="141858" y="37442079"/>
            <a:ext cx="32112000" cy="1492716"/>
            <a:chOff x="-63025057" y="42486639"/>
            <a:chExt cx="60918558" cy="1492716"/>
          </a:xfrm>
        </p:grpSpPr>
        <p:sp>
          <p:nvSpPr>
            <p:cNvPr id="99" name="Google Shape;99;p1"/>
            <p:cNvSpPr txBox="1"/>
            <p:nvPr/>
          </p:nvSpPr>
          <p:spPr>
            <a:xfrm>
              <a:off x="-63025057" y="43271469"/>
              <a:ext cx="60918558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36000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Escreva aqui sua conclusão.</a:t>
              </a:r>
              <a:endParaRPr/>
            </a:p>
          </p:txBody>
        </p:sp>
        <p:sp>
          <p:nvSpPr>
            <p:cNvPr id="100" name="Google Shape;100;p1"/>
            <p:cNvSpPr txBox="1"/>
            <p:nvPr/>
          </p:nvSpPr>
          <p:spPr>
            <a:xfrm flipH="1">
              <a:off x="-63025053" y="42486639"/>
              <a:ext cx="31682260" cy="7848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500" b="1" i="0" u="none" strike="noStrike" cap="none">
                  <a:solidFill>
                    <a:srgbClr val="1E2C6E"/>
                  </a:solidFill>
                  <a:latin typeface="Arial"/>
                  <a:ea typeface="Arial"/>
                  <a:cs typeface="Arial"/>
                  <a:sym typeface="Arial"/>
                </a:rPr>
                <a:t>CONCLUSÃO</a:t>
              </a:r>
              <a:endParaRPr/>
            </a:p>
          </p:txBody>
        </p:sp>
      </p:grpSp>
      <p:pic>
        <p:nvPicPr>
          <p:cNvPr id="101" name="Google Shape;101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7654390" y="41811027"/>
            <a:ext cx="4604656" cy="1080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2" name="Google Shape;102;p1"/>
          <p:cNvGrpSpPr/>
          <p:nvPr/>
        </p:nvGrpSpPr>
        <p:grpSpPr>
          <a:xfrm>
            <a:off x="141860" y="9082063"/>
            <a:ext cx="32112000" cy="1629459"/>
            <a:chOff x="141860" y="9082063"/>
            <a:chExt cx="32112000" cy="1629459"/>
          </a:xfrm>
        </p:grpSpPr>
        <p:sp>
          <p:nvSpPr>
            <p:cNvPr id="103" name="Google Shape;103;p1"/>
            <p:cNvSpPr txBox="1"/>
            <p:nvPr/>
          </p:nvSpPr>
          <p:spPr>
            <a:xfrm flipH="1">
              <a:off x="141860" y="9082063"/>
              <a:ext cx="31682641" cy="7848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500" b="1" i="0" u="none" strike="noStrike" cap="none">
                  <a:solidFill>
                    <a:srgbClr val="1E2C6E"/>
                  </a:solidFill>
                  <a:latin typeface="Arial"/>
                  <a:ea typeface="Arial"/>
                  <a:cs typeface="Arial"/>
                  <a:sym typeface="Arial"/>
                </a:rPr>
                <a:t>METODOLOGIA</a:t>
              </a:r>
              <a:endParaRPr/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141860" y="10003636"/>
              <a:ext cx="321120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36000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Escreva aqui sua metodologia.</a:t>
              </a:r>
              <a:endParaRPr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7103724" y="1188498"/>
            <a:ext cx="20882320" cy="2522895"/>
            <a:chOff x="7558684" y="1299652"/>
            <a:chExt cx="20882320" cy="2522895"/>
          </a:xfrm>
        </p:grpSpPr>
        <p:sp>
          <p:nvSpPr>
            <p:cNvPr id="106" name="Google Shape;106;p1"/>
            <p:cNvSpPr txBox="1"/>
            <p:nvPr/>
          </p:nvSpPr>
          <p:spPr>
            <a:xfrm>
              <a:off x="7558684" y="1299652"/>
              <a:ext cx="20882320" cy="10849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6450" b="1" i="0" u="none" strike="noStrike" cap="none" dirty="0">
                  <a:solidFill>
                    <a:srgbClr val="1E2C6E"/>
                  </a:solidFill>
                  <a:latin typeface="Arial"/>
                  <a:ea typeface="Arial"/>
                  <a:cs typeface="Arial"/>
                  <a:sym typeface="Arial"/>
                </a:rPr>
                <a:t>Título</a:t>
              </a:r>
              <a:endParaRPr dirty="0"/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7558684" y="2883828"/>
              <a:ext cx="20882320" cy="9387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3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Nome dos autores</a:t>
              </a:r>
              <a:endParaRPr sz="3200" b="1" i="0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Afiliação</a:t>
              </a:r>
              <a:endParaRPr dirty="0"/>
            </a:p>
          </p:txBody>
        </p:sp>
      </p:grpSp>
      <p:grpSp>
        <p:nvGrpSpPr>
          <p:cNvPr id="108" name="Google Shape;108;p1"/>
          <p:cNvGrpSpPr/>
          <p:nvPr/>
        </p:nvGrpSpPr>
        <p:grpSpPr>
          <a:xfrm>
            <a:off x="141860" y="18912358"/>
            <a:ext cx="32113902" cy="1582763"/>
            <a:chOff x="141860" y="18912358"/>
            <a:chExt cx="32113902" cy="1582763"/>
          </a:xfrm>
        </p:grpSpPr>
        <p:sp>
          <p:nvSpPr>
            <p:cNvPr id="109" name="Google Shape;109;p1"/>
            <p:cNvSpPr txBox="1"/>
            <p:nvPr/>
          </p:nvSpPr>
          <p:spPr>
            <a:xfrm flipH="1">
              <a:off x="141860" y="18912358"/>
              <a:ext cx="31682641" cy="7848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500" b="1" i="0" u="none" strike="noStrike" cap="none">
                  <a:solidFill>
                    <a:srgbClr val="1E2C6E"/>
                  </a:solidFill>
                  <a:latin typeface="Arial"/>
                  <a:ea typeface="Arial"/>
                  <a:cs typeface="Arial"/>
                  <a:sym typeface="Arial"/>
                </a:rPr>
                <a:t>RESULTADOS</a:t>
              </a:r>
              <a:endParaRPr/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143762" y="19787235"/>
              <a:ext cx="3211200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36000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Apresente aqui seus resultados.</a:t>
              </a:r>
              <a:endParaRPr/>
            </a:p>
          </p:txBody>
        </p:sp>
      </p:grpSp>
      <p:sp>
        <p:nvSpPr>
          <p:cNvPr id="111" name="Google Shape;111;p1"/>
          <p:cNvSpPr txBox="1"/>
          <p:nvPr/>
        </p:nvSpPr>
        <p:spPr>
          <a:xfrm flipH="1">
            <a:off x="147046" y="41762559"/>
            <a:ext cx="553943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i="0" u="none" strike="noStrike" cap="none">
                <a:solidFill>
                  <a:srgbClr val="1E2C6E"/>
                </a:solidFill>
                <a:latin typeface="Arial"/>
                <a:ea typeface="Arial"/>
                <a:cs typeface="Arial"/>
                <a:sym typeface="Arial"/>
              </a:rPr>
              <a:t>FONTE DE FINANCIAMENTO / PARCERIAS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145442" y="42122599"/>
            <a:ext cx="321120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Caso o estudo tenha fonte de financiamento ou parceria, cole aqui os logos.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Caso não tenha, desconsidere e apague esse campo.</a:t>
            </a:r>
            <a:endParaRPr/>
          </a:p>
        </p:txBody>
      </p:sp>
      <p:grpSp>
        <p:nvGrpSpPr>
          <p:cNvPr id="113" name="Google Shape;113;p1"/>
          <p:cNvGrpSpPr/>
          <p:nvPr/>
        </p:nvGrpSpPr>
        <p:grpSpPr>
          <a:xfrm>
            <a:off x="28554108" y="656115"/>
            <a:ext cx="2946000" cy="1870800"/>
            <a:chOff x="27536428" y="1715372"/>
            <a:chExt cx="2946000" cy="1870800"/>
          </a:xfrm>
        </p:grpSpPr>
        <p:sp>
          <p:nvSpPr>
            <p:cNvPr id="114" name="Google Shape;114;p1"/>
            <p:cNvSpPr/>
            <p:nvPr/>
          </p:nvSpPr>
          <p:spPr>
            <a:xfrm>
              <a:off x="27536428" y="1715372"/>
              <a:ext cx="2946000" cy="1870800"/>
            </a:xfrm>
            <a:prstGeom prst="roundRect">
              <a:avLst>
                <a:gd name="adj" fmla="val 8093"/>
              </a:avLst>
            </a:prstGeom>
            <a:solidFill>
              <a:srgbClr val="1E2C6E"/>
            </a:solidFill>
            <a:ln w="9525" cap="flat" cmpd="sng">
              <a:solidFill>
                <a:srgbClr val="1E2C6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32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Nº Pôster</a:t>
              </a:r>
              <a:endParaRPr/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27601158" y="2489444"/>
              <a:ext cx="2808300" cy="1014000"/>
            </a:xfrm>
            <a:prstGeom prst="roundRect">
              <a:avLst>
                <a:gd name="adj" fmla="val 10374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6455B"/>
                </a:buClr>
                <a:buSzPts val="6600"/>
                <a:buFont typeface="Arial"/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Personalizar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 &amp; Humberto</dc:creator>
  <cp:lastModifiedBy>Renato Jose da Silva Oliveira</cp:lastModifiedBy>
  <cp:revision>1</cp:revision>
  <dcterms:created xsi:type="dcterms:W3CDTF">2011-08-28T23:22:31Z</dcterms:created>
  <dcterms:modified xsi:type="dcterms:W3CDTF">2025-09-16T13:10:14Z</dcterms:modified>
</cp:coreProperties>
</file>