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59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677" autoAdjust="0"/>
  </p:normalViewPr>
  <p:slideViewPr>
    <p:cSldViewPr snapToGrid="0">
      <p:cViewPr varScale="1">
        <p:scale>
          <a:sx n="102" d="100"/>
          <a:sy n="102" d="100"/>
        </p:scale>
        <p:origin x="81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4A697-DE89-46FB-B237-8428C1C433B4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64B50-F63A-4807-B7BD-EBFF922624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370B-ECB9-43EA-9A7C-0F5CDFC66FD1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7AAC9-F247-4EC6-83C0-7ACCA16230F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FB6BC4-2137-4C93-B581-78B93CCBA476}" type="datetimeFigureOut">
              <a:rPr lang="pt-BR" smtClean="0"/>
              <a:t>01/10/2021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2AE47-B9C3-4B7C-89DB-7BB2DFC499CB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404485" y="76200"/>
            <a:ext cx="6692265" cy="293370"/>
          </a:xfrm>
        </p:spPr>
        <p:txBody>
          <a:bodyPr/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EIXO TEMÁTICO Nº: EIXO EIXO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EIXO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EIXO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EIXO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EIXO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EIXO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EIXO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EIXO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EIXO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00430"/>
          </a:xfrm>
        </p:spPr>
        <p:txBody>
          <a:bodyPr/>
          <a:lstStyle/>
          <a:p>
            <a:pPr marL="0" indent="0">
              <a:buNone/>
            </a:pPr>
            <a:r>
              <a:rPr lang="pt-BR" sz="2400" b="1" dirty="0">
                <a:gradFill>
                  <a:gsLst>
                    <a:gs pos="6500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INTRODUÇÃO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/>
                </a:solidFill>
              </a:rPr>
              <a:t>Texto </a:t>
            </a:r>
            <a:r>
              <a:rPr lang="pt-BR" sz="2000" dirty="0" err="1">
                <a:solidFill>
                  <a:schemeClr val="tx1"/>
                </a:solidFill>
              </a:rPr>
              <a:t>texto</a:t>
            </a:r>
            <a:endParaRPr lang="pt-BR" sz="2000" dirty="0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 dirty="0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 dirty="0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2" name="Caixa de Texto 1"/>
          <p:cNvSpPr txBox="1"/>
          <p:nvPr/>
        </p:nvSpPr>
        <p:spPr>
          <a:xfrm>
            <a:off x="5405120" y="979170"/>
            <a:ext cx="66916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pt-BR" sz="1600" b="1" u="sng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Nome sobrenome autor principal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; Nome sobrenome autores.</a:t>
            </a:r>
          </a:p>
          <a:p>
            <a:pPr algn="r"/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Instituição¹</a:t>
            </a:r>
          </a:p>
          <a:p>
            <a:pPr algn="r"/>
            <a:r>
              <a:rPr lang="pt-BR" sz="1600" i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Instituição² </a:t>
            </a:r>
            <a:endParaRPr lang="pt-BR" altLang="en-US" sz="1600" i="1" dirty="0"/>
          </a:p>
        </p:txBody>
      </p:sp>
      <p:sp>
        <p:nvSpPr>
          <p:cNvPr id="5" name="Caixa de Texto 4"/>
          <p:cNvSpPr txBox="1"/>
          <p:nvPr/>
        </p:nvSpPr>
        <p:spPr>
          <a:xfrm>
            <a:off x="5404485" y="477520"/>
            <a:ext cx="669226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Título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Título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Título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Título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Título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pt-BR" altLang="en-US" dirty="0"/>
          </a:p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pt-BR" altLang="en-US" dirty="0"/>
          </a:p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pt-BR" altLang="en-US" dirty="0"/>
          </a:p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pt-BR" altLang="en-US" dirty="0"/>
          </a:p>
        </p:txBody>
      </p:sp>
      <p:sp>
        <p:nvSpPr>
          <p:cNvPr id="6" name="Espaço Reservado para Conteúdo 3"/>
          <p:cNvSpPr>
            <a:spLocks noGrp="1"/>
          </p:cNvSpPr>
          <p:nvPr/>
        </p:nvSpPr>
        <p:spPr>
          <a:xfrm>
            <a:off x="838200" y="3096260"/>
            <a:ext cx="10515600" cy="90043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b="1">
                <a:gradFill>
                  <a:gsLst>
                    <a:gs pos="6500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OBJETIVO</a:t>
            </a:r>
          </a:p>
          <a:p>
            <a:pPr marL="0" indent="0">
              <a:buNone/>
            </a:pPr>
            <a:r>
              <a:rPr lang="pt-BR" sz="2000">
                <a:sym typeface="+mn-ea"/>
              </a:rPr>
              <a:t>Texto texto</a:t>
            </a:r>
            <a:endParaRPr lang="pt-BR" sz="3200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  <p:sp>
        <p:nvSpPr>
          <p:cNvPr id="7" name="Caixa de Texto 1">
            <a:extLst>
              <a:ext uri="{FF2B5EF4-FFF2-40B4-BE49-F238E27FC236}">
                <a16:creationId xmlns:a16="http://schemas.microsoft.com/office/drawing/2014/main" id="{3E7424DA-CDC7-4200-A2F0-F906E022B27C}"/>
              </a:ext>
            </a:extLst>
          </p:cNvPr>
          <p:cNvSpPr txBox="1"/>
          <p:nvPr/>
        </p:nvSpPr>
        <p:spPr>
          <a:xfrm>
            <a:off x="0" y="6350000"/>
            <a:ext cx="39604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pt-BR" altLang="en-US" sz="1200" dirty="0"/>
              <a:t>Fonte: inserir a fonte neste local caso houver imagens, gráficos, tabelas e etc.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720090"/>
            <a:ext cx="10515600" cy="900430"/>
          </a:xfrm>
        </p:spPr>
        <p:txBody>
          <a:bodyPr/>
          <a:lstStyle/>
          <a:p>
            <a:pPr marL="0" indent="0">
              <a:buNone/>
            </a:pPr>
            <a:r>
              <a:rPr lang="pt-BR" sz="2400" b="1">
                <a:gradFill>
                  <a:gsLst>
                    <a:gs pos="6500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METODOLOGIA</a:t>
            </a:r>
          </a:p>
          <a:p>
            <a:pPr marL="0" indent="0">
              <a:buNone/>
            </a:pPr>
            <a:r>
              <a:rPr lang="pt-BR" sz="2000">
                <a:solidFill>
                  <a:schemeClr val="tx1"/>
                </a:solidFill>
              </a:rPr>
              <a:t>Texto texto</a:t>
            </a:r>
            <a:endParaRPr lang="pt-BR" sz="2000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sz="2000"/>
          </a:p>
        </p:txBody>
      </p:sp>
      <p:sp>
        <p:nvSpPr>
          <p:cNvPr id="3" name="Caixa de Texto 1">
            <a:extLst>
              <a:ext uri="{FF2B5EF4-FFF2-40B4-BE49-F238E27FC236}">
                <a16:creationId xmlns:a16="http://schemas.microsoft.com/office/drawing/2014/main" id="{97128781-0B53-4D93-9F69-CC56916FF16F}"/>
              </a:ext>
            </a:extLst>
          </p:cNvPr>
          <p:cNvSpPr txBox="1"/>
          <p:nvPr/>
        </p:nvSpPr>
        <p:spPr>
          <a:xfrm>
            <a:off x="0" y="6350000"/>
            <a:ext cx="39604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pt-BR" altLang="en-US" sz="1200" dirty="0"/>
              <a:t>Fonte: inserir a fonte neste local caso houver imagens, gráficos, tabelas e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720090"/>
            <a:ext cx="10515600" cy="900430"/>
          </a:xfrm>
        </p:spPr>
        <p:txBody>
          <a:bodyPr/>
          <a:lstStyle/>
          <a:p>
            <a:pPr marL="0" indent="0">
              <a:buNone/>
            </a:pPr>
            <a:r>
              <a:rPr lang="pt-BR" sz="2400" b="1">
                <a:gradFill>
                  <a:gsLst>
                    <a:gs pos="6500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RESULTADOS E DISCUSSÕES</a:t>
            </a:r>
          </a:p>
          <a:p>
            <a:pPr marL="0" indent="0">
              <a:buNone/>
            </a:pPr>
            <a:r>
              <a:rPr lang="pt-BR" sz="2000">
                <a:solidFill>
                  <a:schemeClr val="tx1"/>
                </a:solidFill>
              </a:rPr>
              <a:t>Texto texto</a:t>
            </a:r>
            <a:endParaRPr lang="pt-BR" sz="2000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sz="2000"/>
          </a:p>
        </p:txBody>
      </p:sp>
      <p:sp>
        <p:nvSpPr>
          <p:cNvPr id="2" name="Caixa de Texto 1"/>
          <p:cNvSpPr txBox="1"/>
          <p:nvPr/>
        </p:nvSpPr>
        <p:spPr>
          <a:xfrm>
            <a:off x="0" y="6350000"/>
            <a:ext cx="39604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pt-BR" altLang="en-US" sz="1200" dirty="0"/>
              <a:t>Fonte: inserir a fonte neste local caso houver imagens, gráficos, tabelas e etc.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720090"/>
            <a:ext cx="10515600" cy="758825"/>
          </a:xfrm>
        </p:spPr>
        <p:txBody>
          <a:bodyPr/>
          <a:lstStyle/>
          <a:p>
            <a:pPr marL="0" indent="0">
              <a:buNone/>
            </a:pPr>
            <a:r>
              <a:rPr lang="pt-BR" sz="2400" b="1">
                <a:gradFill>
                  <a:gsLst>
                    <a:gs pos="6500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CONCLUSÃO</a:t>
            </a:r>
          </a:p>
          <a:p>
            <a:pPr marL="0" indent="0">
              <a:buNone/>
            </a:pPr>
            <a:r>
              <a:rPr lang="pt-BR" sz="2000">
                <a:solidFill>
                  <a:schemeClr val="tx1"/>
                </a:solidFill>
              </a:rPr>
              <a:t>Texto texto</a:t>
            </a:r>
            <a:endParaRPr lang="pt-BR" sz="2000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sz="2000"/>
          </a:p>
        </p:txBody>
      </p:sp>
      <p:sp>
        <p:nvSpPr>
          <p:cNvPr id="2" name="Caixa de Texto 1"/>
          <p:cNvSpPr txBox="1"/>
          <p:nvPr/>
        </p:nvSpPr>
        <p:spPr>
          <a:xfrm>
            <a:off x="0" y="6350000"/>
            <a:ext cx="39604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pt-BR" altLang="en-US" sz="1200"/>
              <a:t>Fonte: inserir a fonte neste local caso houver imagens, gráficos, tabelas e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720090"/>
            <a:ext cx="10515600" cy="5452745"/>
          </a:xfrm>
        </p:spPr>
        <p:txBody>
          <a:bodyPr/>
          <a:lstStyle/>
          <a:p>
            <a:pPr marL="0" indent="0">
              <a:buNone/>
            </a:pPr>
            <a:r>
              <a:rPr lang="pt-BR" sz="2400" b="1">
                <a:gradFill>
                  <a:gsLst>
                    <a:gs pos="6500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REFERÊNCIA</a:t>
            </a:r>
          </a:p>
          <a:p>
            <a:pPr marL="0" indent="0">
              <a:buNone/>
            </a:pPr>
            <a:r>
              <a:rPr lang="pt-BR" sz="2000">
                <a:solidFill>
                  <a:schemeClr val="tx1"/>
                </a:solidFill>
              </a:rPr>
              <a:t>Referência</a:t>
            </a:r>
          </a:p>
          <a:p>
            <a:pPr marL="0" indent="0">
              <a:buNone/>
            </a:pPr>
            <a:r>
              <a:rPr lang="pt-BR" sz="2000">
                <a:sym typeface="+mn-ea"/>
              </a:rPr>
              <a:t>Referência</a:t>
            </a:r>
            <a:endParaRPr lang="pt-BR" sz="2000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sz="2000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b="1">
              <a:gradFill>
                <a:gsLst>
                  <a:gs pos="6500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endParaRPr lang="pt-BR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121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1_Tema do Office</vt:lpstr>
      <vt:lpstr>EIXO TEMÁTICO Nº: EIXO EIXO EIXO EIXO EIXO EIXO EIXO EIXO EIXO EIXO 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nec</dc:creator>
  <cp:lastModifiedBy>GERSON LUCIO VIEIRA</cp:lastModifiedBy>
  <cp:revision>24</cp:revision>
  <dcterms:created xsi:type="dcterms:W3CDTF">2020-09-10T10:56:00Z</dcterms:created>
  <dcterms:modified xsi:type="dcterms:W3CDTF">2021-10-01T17:38:44Z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F841F0824720447B89121D2A58190399</vt:lpwstr>
  </property>
  <property fmtid="{D5CDD505-2E9C-101B-9397-08002B2CF9AE}" pid="3" name="KSOProductBuildVer">
    <vt:lpwstr>1046-11.2.0.10323</vt:lpwstr>
  </property>
</Properties>
</file>