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8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28" y="60"/>
      </p:cViewPr>
      <p:guideLst>
        <p:guide orient="horz" pos="215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D346-E176-4116-B7C1-5F19E6BF4C3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A6775-208A-40CA-BE72-DB14109E8C76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Apresentação na tela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Calibri</vt:lpstr>
      <vt:lpstr>Tema do Office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DO EVENTO</dc:title>
  <dc:creator>U06374</dc:creator>
  <cp:lastModifiedBy>u06374</cp:lastModifiedBy>
  <cp:revision>61</cp:revision>
  <dcterms:created xsi:type="dcterms:W3CDTF">2018-05-28T18:23:00Z</dcterms:created>
  <dcterms:modified xsi:type="dcterms:W3CDTF">2021-10-22T18:57:18Z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182B49B9B3404A6C937CC95ADDFF1711</vt:lpwstr>
  </property>
  <property fmtid="{D5CDD505-2E9C-101B-9397-08002B2CF9AE}" pid="3" name="KSOProductBuildVer">
    <vt:lpwstr>1046-11.2.0.10323</vt:lpwstr>
  </property>
</Properties>
</file>