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39600000" cx="28800000"/>
  <p:notesSz cx="6797675" cy="99282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573">
          <p15:clr>
            <a:srgbClr val="000000"/>
          </p15:clr>
        </p15:guide>
        <p15:guide id="2" pos="9071">
          <p15:clr>
            <a:srgbClr val="000000"/>
          </p15:clr>
        </p15:guide>
      </p15:sldGuideLst>
    </p:ext>
    <p:ext uri="GoogleSlidesCustomDataVersion2">
      <go:slidesCustomData xmlns:go="http://customooxmlschemas.google.com/" r:id="rId14" roundtripDataSignature="AMtx7mjhYie3oDxbitPRvwmTTCCXgJKgV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573" orient="horz"/>
        <p:guide pos="907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7" y="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181132" y="1241425"/>
            <a:ext cx="24354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7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a98f760cab_2_0:notes"/>
          <p:cNvSpPr/>
          <p:nvPr>
            <p:ph idx="2" type="sldImg"/>
          </p:nvPr>
        </p:nvSpPr>
        <p:spPr>
          <a:xfrm>
            <a:off x="2181132" y="1241425"/>
            <a:ext cx="24354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86" name="Google Shape;86;g1a98f760cab_2_0:notes"/>
          <p:cNvSpPr txBox="1"/>
          <p:nvPr>
            <p:ph idx="1" type="body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g1a98f760cab_2_0:notes"/>
          <p:cNvSpPr txBox="1"/>
          <p:nvPr/>
        </p:nvSpPr>
        <p:spPr>
          <a:xfrm>
            <a:off x="3849687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a709f37dd1_0_54:notes"/>
          <p:cNvSpPr/>
          <p:nvPr>
            <p:ph idx="2" type="sldImg"/>
          </p:nvPr>
        </p:nvSpPr>
        <p:spPr>
          <a:xfrm>
            <a:off x="2181132" y="1241425"/>
            <a:ext cx="24354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a709f37dd1_0_54:notes"/>
          <p:cNvSpPr txBox="1"/>
          <p:nvPr>
            <p:ph idx="1" type="body"/>
          </p:nvPr>
        </p:nvSpPr>
        <p:spPr>
          <a:xfrm>
            <a:off x="679450" y="4778375"/>
            <a:ext cx="5438700" cy="3908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g1a709f37dd1_0_54:notes"/>
          <p:cNvSpPr txBox="1"/>
          <p:nvPr>
            <p:ph idx="12" type="sldNum"/>
          </p:nvPr>
        </p:nvSpPr>
        <p:spPr>
          <a:xfrm>
            <a:off x="3849687" y="9429750"/>
            <a:ext cx="2946300" cy="4986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a709f37dd1_0_0:notes"/>
          <p:cNvSpPr/>
          <p:nvPr>
            <p:ph idx="2" type="sldImg"/>
          </p:nvPr>
        </p:nvSpPr>
        <p:spPr>
          <a:xfrm>
            <a:off x="2181132" y="1241425"/>
            <a:ext cx="24354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a709f37dd1_0_0:notes"/>
          <p:cNvSpPr txBox="1"/>
          <p:nvPr>
            <p:ph idx="1" type="body"/>
          </p:nvPr>
        </p:nvSpPr>
        <p:spPr>
          <a:xfrm>
            <a:off x="679450" y="4778375"/>
            <a:ext cx="5438700" cy="3908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g1a709f37dd1_0_0:notes"/>
          <p:cNvSpPr txBox="1"/>
          <p:nvPr>
            <p:ph idx="12" type="sldNum"/>
          </p:nvPr>
        </p:nvSpPr>
        <p:spPr>
          <a:xfrm>
            <a:off x="3849687" y="9429750"/>
            <a:ext cx="2946300" cy="4986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a709f37dd1_0_6:notes"/>
          <p:cNvSpPr/>
          <p:nvPr>
            <p:ph idx="2" type="sldImg"/>
          </p:nvPr>
        </p:nvSpPr>
        <p:spPr>
          <a:xfrm>
            <a:off x="2181132" y="1241425"/>
            <a:ext cx="24354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a709f37dd1_0_6:notes"/>
          <p:cNvSpPr txBox="1"/>
          <p:nvPr>
            <p:ph idx="1" type="body"/>
          </p:nvPr>
        </p:nvSpPr>
        <p:spPr>
          <a:xfrm>
            <a:off x="679450" y="4778375"/>
            <a:ext cx="5438700" cy="3908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g1a709f37dd1_0_6:notes"/>
          <p:cNvSpPr txBox="1"/>
          <p:nvPr>
            <p:ph idx="12" type="sldNum"/>
          </p:nvPr>
        </p:nvSpPr>
        <p:spPr>
          <a:xfrm>
            <a:off x="3849687" y="9429750"/>
            <a:ext cx="2946300" cy="4986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a709f37dd1_0_12:notes"/>
          <p:cNvSpPr/>
          <p:nvPr>
            <p:ph idx="2" type="sldImg"/>
          </p:nvPr>
        </p:nvSpPr>
        <p:spPr>
          <a:xfrm>
            <a:off x="2181132" y="1241425"/>
            <a:ext cx="24354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a709f37dd1_0_12:notes"/>
          <p:cNvSpPr txBox="1"/>
          <p:nvPr>
            <p:ph idx="1" type="body"/>
          </p:nvPr>
        </p:nvSpPr>
        <p:spPr>
          <a:xfrm>
            <a:off x="679450" y="4778375"/>
            <a:ext cx="5438700" cy="3908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g1a709f37dd1_0_12:notes"/>
          <p:cNvSpPr txBox="1"/>
          <p:nvPr>
            <p:ph idx="12" type="sldNum"/>
          </p:nvPr>
        </p:nvSpPr>
        <p:spPr>
          <a:xfrm>
            <a:off x="3849687" y="9429750"/>
            <a:ext cx="2946300" cy="4986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a6f633416e_0_0:notes"/>
          <p:cNvSpPr/>
          <p:nvPr>
            <p:ph idx="2" type="sldImg"/>
          </p:nvPr>
        </p:nvSpPr>
        <p:spPr>
          <a:xfrm>
            <a:off x="2181132" y="1241425"/>
            <a:ext cx="24354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a6f633416e_0_0:notes"/>
          <p:cNvSpPr txBox="1"/>
          <p:nvPr>
            <p:ph idx="1" type="body"/>
          </p:nvPr>
        </p:nvSpPr>
        <p:spPr>
          <a:xfrm>
            <a:off x="679450" y="4778375"/>
            <a:ext cx="5438700" cy="3908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g1a6f633416e_0_0:notes"/>
          <p:cNvSpPr txBox="1"/>
          <p:nvPr>
            <p:ph idx="12" type="sldNum"/>
          </p:nvPr>
        </p:nvSpPr>
        <p:spPr>
          <a:xfrm>
            <a:off x="3849687" y="9429750"/>
            <a:ext cx="2946300" cy="4986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a28dd8da7f_0_0:notes"/>
          <p:cNvSpPr/>
          <p:nvPr>
            <p:ph idx="2" type="sldImg"/>
          </p:nvPr>
        </p:nvSpPr>
        <p:spPr>
          <a:xfrm>
            <a:off x="2181132" y="1241425"/>
            <a:ext cx="24354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a28dd8da7f_0_0:notes"/>
          <p:cNvSpPr txBox="1"/>
          <p:nvPr>
            <p:ph idx="1" type="body"/>
          </p:nvPr>
        </p:nvSpPr>
        <p:spPr>
          <a:xfrm>
            <a:off x="679450" y="4778375"/>
            <a:ext cx="5438700" cy="3908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g1a28dd8da7f_0_0:notes"/>
          <p:cNvSpPr txBox="1"/>
          <p:nvPr>
            <p:ph idx="12" type="sldNum"/>
          </p:nvPr>
        </p:nvSpPr>
        <p:spPr>
          <a:xfrm>
            <a:off x="3849687" y="9429750"/>
            <a:ext cx="2946300" cy="4986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a28dd8da7f_0_6:notes"/>
          <p:cNvSpPr/>
          <p:nvPr>
            <p:ph idx="2" type="sldImg"/>
          </p:nvPr>
        </p:nvSpPr>
        <p:spPr>
          <a:xfrm>
            <a:off x="2181132" y="1241425"/>
            <a:ext cx="24354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1a28dd8da7f_0_6:notes"/>
          <p:cNvSpPr txBox="1"/>
          <p:nvPr>
            <p:ph idx="1" type="body"/>
          </p:nvPr>
        </p:nvSpPr>
        <p:spPr>
          <a:xfrm>
            <a:off x="679450" y="4778375"/>
            <a:ext cx="5438700" cy="3908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g1a28dd8da7f_0_6:notes"/>
          <p:cNvSpPr txBox="1"/>
          <p:nvPr>
            <p:ph idx="12" type="sldNum"/>
          </p:nvPr>
        </p:nvSpPr>
        <p:spPr>
          <a:xfrm>
            <a:off x="3849687" y="9429750"/>
            <a:ext cx="2946300" cy="4986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2160144" y="12302259"/>
            <a:ext cx="24479700" cy="848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4025" lIns="388050" spcFirstLastPara="1" rIns="388050" wrap="square" tIns="194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4320284" y="22439426"/>
            <a:ext cx="20159400" cy="101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lvl="0" algn="ctr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600"/>
              <a:buFont typeface="Arial"/>
              <a:buNone/>
              <a:defRPr/>
            </a:lvl1pPr>
            <a:lvl2pPr lvl="1" algn="ctr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0100"/>
              <a:buFont typeface="Arial"/>
              <a:buNone/>
              <a:defRPr/>
            </a:lvl2pPr>
            <a:lvl3pPr lvl="2" algn="ctr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600"/>
              <a:buFont typeface="Arial"/>
              <a:buNone/>
              <a:defRPr/>
            </a:lvl3pPr>
            <a:lvl4pPr lvl="3" algn="ctr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300"/>
              <a:buFont typeface="Arial"/>
              <a:buNone/>
              <a:defRPr/>
            </a:lvl4pPr>
            <a:lvl5pPr lvl="4" algn="ctr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300"/>
              <a:buFont typeface="Arial"/>
              <a:buNone/>
              <a:defRPr/>
            </a:lvl5pPr>
            <a:lvl6pPr lvl="5" algn="ctr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300"/>
              <a:buFont typeface="Arial"/>
              <a:buNone/>
              <a:defRPr/>
            </a:lvl6pPr>
            <a:lvl7pPr lvl="6" algn="ctr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300"/>
              <a:buFont typeface="Arial"/>
              <a:buNone/>
              <a:defRPr/>
            </a:lvl7pPr>
            <a:lvl8pPr lvl="7" algn="ctr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300"/>
              <a:buFont typeface="Arial"/>
              <a:buNone/>
              <a:defRPr/>
            </a:lvl8pPr>
            <a:lvl9pPr lvl="8" algn="ctr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300"/>
              <a:buFont typeface="Arial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1440776" y="36060996"/>
            <a:ext cx="6718500" cy="27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9839898" y="36060996"/>
            <a:ext cx="9120300" cy="27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20640784" y="36060996"/>
            <a:ext cx="6718500" cy="27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2274430" y="25446971"/>
            <a:ext cx="24481200" cy="78645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300"/>
              <a:buNone/>
              <a:defRPr b="1" sz="31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>
            <a:off x="2274430" y="16783741"/>
            <a:ext cx="24481200" cy="8663100"/>
          </a:xfrm>
          <a:prstGeom prst="rect">
            <a:avLst/>
          </a:prstGeom>
          <a:noFill/>
          <a:ln>
            <a:noFill/>
          </a:ln>
        </p:spPr>
        <p:txBody>
          <a:bodyPr anchorCtr="0" anchor="b" bIns="194025" lIns="388050" spcFirstLastPara="1" rIns="388050" wrap="square" tIns="194025">
            <a:noAutofit/>
          </a:bodyPr>
          <a:lstStyle>
            <a:lvl1pPr indent="-228600" lvl="0" marL="457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/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3pPr>
            <a:lvl4pPr indent="-22860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/>
            </a:lvl4pPr>
            <a:lvl5pPr indent="-22860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/>
            </a:lvl5pPr>
            <a:lvl6pPr indent="-228600" lvl="5" marL="2743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/>
            </a:lvl6pPr>
            <a:lvl7pPr indent="-228600" lvl="6" marL="3200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/>
            </a:lvl7pPr>
            <a:lvl8pPr indent="-228600" lvl="7" marL="3657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/>
            </a:lvl8pPr>
            <a:lvl9pPr indent="-228600" lvl="8" marL="411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1440776" y="36060996"/>
            <a:ext cx="6718500" cy="27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9839898" y="36060996"/>
            <a:ext cx="9120300" cy="27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20640784" y="36060996"/>
            <a:ext cx="6718500" cy="27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>
            <a:off x="1440776" y="1586154"/>
            <a:ext cx="25918500" cy="659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4025" lIns="388050" spcFirstLastPara="1" rIns="388050" wrap="square" tIns="194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>
            <a:off x="1440776" y="9238984"/>
            <a:ext cx="25918500" cy="261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indent="-330200" lvl="0" marL="457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1pPr>
            <a:lvl2pPr indent="-33020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/>
            </a:lvl2pPr>
            <a:lvl3pPr indent="-330200" lvl="2" marL="1371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3pPr>
            <a:lvl4pPr indent="-330200" lvl="3" marL="1828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/>
            </a:lvl4pPr>
            <a:lvl5pPr indent="-330200" lvl="4" marL="22860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/>
            </a:lvl5pPr>
            <a:lvl6pPr indent="-330200" lvl="5" marL="2743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/>
            </a:lvl6pPr>
            <a:lvl7pPr indent="-330200" lvl="6" marL="3200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/>
            </a:lvl7pPr>
            <a:lvl8pPr indent="-330200" lvl="7" marL="3657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/>
            </a:lvl8pPr>
            <a:lvl9pPr indent="-330200" lvl="8" marL="4114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1440776" y="36060996"/>
            <a:ext cx="6718500" cy="27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9839898" y="36060996"/>
            <a:ext cx="9120300" cy="27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20640784" y="36060996"/>
            <a:ext cx="6718500" cy="27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 rot="5400000">
            <a:off x="7225553" y="15240785"/>
            <a:ext cx="33788700" cy="647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4025" lIns="388050" spcFirstLastPara="1" rIns="388050" wrap="square" tIns="194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 rot="5400000">
            <a:off x="-5801560" y="8828135"/>
            <a:ext cx="33788700" cy="193044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indent="-330200" lvl="0" marL="457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1pPr>
            <a:lvl2pPr indent="-33020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/>
            </a:lvl2pPr>
            <a:lvl3pPr indent="-330200" lvl="2" marL="1371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3pPr>
            <a:lvl4pPr indent="-330200" lvl="3" marL="1828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/>
            </a:lvl4pPr>
            <a:lvl5pPr indent="-330200" lvl="4" marL="22860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/>
            </a:lvl5pPr>
            <a:lvl6pPr indent="-330200" lvl="5" marL="2743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/>
            </a:lvl6pPr>
            <a:lvl7pPr indent="-330200" lvl="6" marL="3200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/>
            </a:lvl7pPr>
            <a:lvl8pPr indent="-330200" lvl="7" marL="3657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/>
            </a:lvl8pPr>
            <a:lvl9pPr indent="-330200" lvl="8" marL="4114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1440776" y="36060996"/>
            <a:ext cx="6718500" cy="27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9839898" y="36060996"/>
            <a:ext cx="9120300" cy="27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20640784" y="36060996"/>
            <a:ext cx="6718500" cy="27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1440776" y="1586154"/>
            <a:ext cx="25918500" cy="659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4025" lIns="388050" spcFirstLastPara="1" rIns="388050" wrap="square" tIns="194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 rot="5400000">
            <a:off x="1332434" y="9347284"/>
            <a:ext cx="26135100" cy="259185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indent="-330200" lvl="0" marL="457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1pPr>
            <a:lvl2pPr indent="-33020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/>
            </a:lvl2pPr>
            <a:lvl3pPr indent="-330200" lvl="2" marL="1371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3pPr>
            <a:lvl4pPr indent="-330200" lvl="3" marL="1828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/>
            </a:lvl4pPr>
            <a:lvl5pPr indent="-330200" lvl="4" marL="22860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/>
            </a:lvl5pPr>
            <a:lvl6pPr indent="-330200" lvl="5" marL="2743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/>
            </a:lvl6pPr>
            <a:lvl7pPr indent="-330200" lvl="6" marL="3200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/>
            </a:lvl7pPr>
            <a:lvl8pPr indent="-330200" lvl="7" marL="3657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/>
            </a:lvl8pPr>
            <a:lvl9pPr indent="-330200" lvl="8" marL="4114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1440776" y="36060996"/>
            <a:ext cx="6718500" cy="27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9839898" y="36060996"/>
            <a:ext cx="9120300" cy="27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20640784" y="36060996"/>
            <a:ext cx="6718500" cy="27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5645160" y="27719720"/>
            <a:ext cx="17279700" cy="3272400"/>
          </a:xfrm>
          <a:prstGeom prst="rect">
            <a:avLst/>
          </a:prstGeom>
          <a:noFill/>
          <a:ln>
            <a:noFill/>
          </a:ln>
        </p:spPr>
        <p:txBody>
          <a:bodyPr anchorCtr="0" anchor="b" bIns="194025" lIns="388050" spcFirstLastPara="1" rIns="388050" wrap="square" tIns="194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300"/>
              <a:buNone/>
              <a:defRPr b="1"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35" name="Google Shape;35;p6"/>
          <p:cNvSpPr/>
          <p:nvPr>
            <p:ph idx="2" type="pic"/>
          </p:nvPr>
        </p:nvSpPr>
        <p:spPr>
          <a:xfrm>
            <a:off x="5645160" y="3538626"/>
            <a:ext cx="17279700" cy="23759100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5645160" y="30992078"/>
            <a:ext cx="17279700" cy="46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indent="-228600" lvl="0" marL="457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/>
            </a:lvl1pPr>
            <a:lvl2pPr indent="-228600" lvl="1" marL="914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/>
            </a:lvl3pPr>
            <a:lvl4pPr indent="-228600" lvl="3" marL="18288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sz="700"/>
            </a:lvl4pPr>
            <a:lvl5pPr indent="-228600" lvl="4" marL="22860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sz="700"/>
            </a:lvl5pPr>
            <a:lvl6pPr indent="-228600" lvl="5" marL="27432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sz="700"/>
            </a:lvl6pPr>
            <a:lvl7pPr indent="-228600" lvl="6" marL="32004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sz="700"/>
            </a:lvl7pPr>
            <a:lvl8pPr indent="-228600" lvl="7" marL="3657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sz="700"/>
            </a:lvl8pPr>
            <a:lvl9pPr indent="-228600" lvl="8" marL="41148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sz="7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1440776" y="36060996"/>
            <a:ext cx="6718500" cy="27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9839898" y="36060996"/>
            <a:ext cx="9120300" cy="27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20640784" y="36060996"/>
            <a:ext cx="6718500" cy="27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1440572" y="1577255"/>
            <a:ext cx="9474300" cy="6709200"/>
          </a:xfrm>
          <a:prstGeom prst="rect">
            <a:avLst/>
          </a:prstGeom>
          <a:noFill/>
          <a:ln>
            <a:noFill/>
          </a:ln>
        </p:spPr>
        <p:txBody>
          <a:bodyPr anchorCtr="0" anchor="b" bIns="194025" lIns="388050" spcFirstLastPara="1" rIns="388050" wrap="square" tIns="194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300"/>
              <a:buNone/>
              <a:defRPr b="1"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11260683" y="1577249"/>
            <a:ext cx="16098900" cy="337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indent="-387350" lvl="0" marL="4572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  <a:defRPr sz="2500"/>
            </a:lvl1pPr>
            <a:lvl2pPr indent="-3683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sz="2200"/>
            </a:lvl2pPr>
            <a:lvl3pPr indent="-3429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23850" lvl="3" marL="1828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1500"/>
            </a:lvl4pPr>
            <a:lvl5pPr indent="-323850" lvl="4" marL="22860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/>
            </a:lvl5pPr>
            <a:lvl6pPr indent="-323850" lvl="5" marL="2743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/>
            </a:lvl6pPr>
            <a:lvl7pPr indent="-323850" lvl="6" marL="3200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/>
            </a:lvl7pPr>
            <a:lvl8pPr indent="-323850" lvl="7" marL="3657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/>
            </a:lvl8pPr>
            <a:lvl9pPr indent="-323850" lvl="8" marL="4114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1440572" y="8286385"/>
            <a:ext cx="9474300" cy="2708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indent="-228600" lvl="0" marL="457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/>
            </a:lvl1pPr>
            <a:lvl2pPr indent="-228600" lvl="1" marL="914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/>
            </a:lvl3pPr>
            <a:lvl4pPr indent="-228600" lvl="3" marL="18288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sz="700"/>
            </a:lvl4pPr>
            <a:lvl5pPr indent="-228600" lvl="4" marL="22860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sz="700"/>
            </a:lvl5pPr>
            <a:lvl6pPr indent="-228600" lvl="5" marL="27432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sz="700"/>
            </a:lvl6pPr>
            <a:lvl7pPr indent="-228600" lvl="6" marL="32004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sz="700"/>
            </a:lvl7pPr>
            <a:lvl8pPr indent="-228600" lvl="7" marL="3657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sz="700"/>
            </a:lvl8pPr>
            <a:lvl9pPr indent="-228600" lvl="8" marL="41148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sz="700"/>
            </a:lvl9pPr>
          </a:lstStyle>
          <a:p/>
        </p:txBody>
      </p:sp>
      <p:sp>
        <p:nvSpPr>
          <p:cNvPr id="44" name="Google Shape;44;p7"/>
          <p:cNvSpPr txBox="1"/>
          <p:nvPr>
            <p:ph idx="10" type="dt"/>
          </p:nvPr>
        </p:nvSpPr>
        <p:spPr>
          <a:xfrm>
            <a:off x="1440776" y="36060996"/>
            <a:ext cx="6718500" cy="27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1" type="ftr"/>
          </p:nvPr>
        </p:nvSpPr>
        <p:spPr>
          <a:xfrm>
            <a:off x="9839898" y="36060996"/>
            <a:ext cx="9120300" cy="27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20640784" y="36060996"/>
            <a:ext cx="6718500" cy="27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idx="10" type="dt"/>
          </p:nvPr>
        </p:nvSpPr>
        <p:spPr>
          <a:xfrm>
            <a:off x="1440776" y="36060996"/>
            <a:ext cx="6718500" cy="27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1" type="ftr"/>
          </p:nvPr>
        </p:nvSpPr>
        <p:spPr>
          <a:xfrm>
            <a:off x="9839898" y="36060996"/>
            <a:ext cx="9120300" cy="27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2" type="sldNum"/>
          </p:nvPr>
        </p:nvSpPr>
        <p:spPr>
          <a:xfrm>
            <a:off x="20640784" y="36060996"/>
            <a:ext cx="6718500" cy="27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/>
          <p:nvPr>
            <p:ph type="title"/>
          </p:nvPr>
        </p:nvSpPr>
        <p:spPr>
          <a:xfrm>
            <a:off x="1440776" y="1586154"/>
            <a:ext cx="25918500" cy="659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4025" lIns="388050" spcFirstLastPara="1" rIns="388050" wrap="square" tIns="194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0" type="dt"/>
          </p:nvPr>
        </p:nvSpPr>
        <p:spPr>
          <a:xfrm>
            <a:off x="1440776" y="36060996"/>
            <a:ext cx="6718500" cy="27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1" type="ftr"/>
          </p:nvPr>
        </p:nvSpPr>
        <p:spPr>
          <a:xfrm>
            <a:off x="9839898" y="36060996"/>
            <a:ext cx="9120300" cy="27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2" type="sldNum"/>
          </p:nvPr>
        </p:nvSpPr>
        <p:spPr>
          <a:xfrm>
            <a:off x="20640784" y="36060996"/>
            <a:ext cx="6718500" cy="27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type="title"/>
          </p:nvPr>
        </p:nvSpPr>
        <p:spPr>
          <a:xfrm>
            <a:off x="1440776" y="1586154"/>
            <a:ext cx="25918500" cy="659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4025" lIns="388050" spcFirstLastPara="1" rIns="388050" wrap="square" tIns="194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1440573" y="8864027"/>
            <a:ext cx="12723900" cy="3694200"/>
          </a:xfrm>
          <a:prstGeom prst="rect">
            <a:avLst/>
          </a:prstGeom>
          <a:noFill/>
          <a:ln>
            <a:noFill/>
          </a:ln>
        </p:spPr>
        <p:txBody>
          <a:bodyPr anchorCtr="0" anchor="b" bIns="194025" lIns="388050" spcFirstLastPara="1" rIns="388050" wrap="square" tIns="194025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sz="1500"/>
            </a:lvl2pPr>
            <a:lvl3pPr indent="-228600" lvl="2" marL="1371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1400"/>
            </a:lvl3pPr>
            <a:lvl4pPr indent="-22860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sz="1200"/>
            </a:lvl4pPr>
            <a:lvl5pPr indent="-22860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sz="1200"/>
            </a:lvl5pPr>
            <a:lvl6pPr indent="-228600" lvl="5" marL="2743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sz="1200"/>
            </a:lvl6pPr>
            <a:lvl7pPr indent="-228600" lvl="6" marL="3200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sz="1200"/>
            </a:lvl7pPr>
            <a:lvl8pPr indent="-228600" lvl="7" marL="3657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sz="1200"/>
            </a:lvl8pPr>
            <a:lvl9pPr indent="-228600" lvl="8" marL="411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sz="1200"/>
            </a:lvl9pPr>
          </a:lstStyle>
          <a:p/>
        </p:txBody>
      </p:sp>
      <p:sp>
        <p:nvSpPr>
          <p:cNvPr id="59" name="Google Shape;59;p10"/>
          <p:cNvSpPr txBox="1"/>
          <p:nvPr>
            <p:ph idx="2" type="body"/>
          </p:nvPr>
        </p:nvSpPr>
        <p:spPr>
          <a:xfrm>
            <a:off x="1440573" y="12558343"/>
            <a:ext cx="12723900" cy="228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indent="-3429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1pPr>
            <a:lvl2pPr indent="-32385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1500"/>
            </a:lvl2pPr>
            <a:lvl3pPr indent="-317500" lvl="2" marL="1371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/>
            </a:lvl3pPr>
            <a:lvl4pPr indent="-30480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/>
            </a:lvl4pPr>
            <a:lvl5pPr indent="-30480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sz="1200"/>
            </a:lvl5pPr>
            <a:lvl6pPr indent="-304800" lvl="5" marL="2743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sz="1200"/>
            </a:lvl6pPr>
            <a:lvl7pPr indent="-304800" lvl="6" marL="3200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sz="1200"/>
            </a:lvl7pPr>
            <a:lvl8pPr indent="-304800" lvl="7" marL="3657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sz="1200"/>
            </a:lvl8pPr>
            <a:lvl9pPr indent="-304800" lvl="8" marL="411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sz="1200"/>
            </a:lvl9pPr>
          </a:lstStyle>
          <a:p/>
        </p:txBody>
      </p:sp>
      <p:sp>
        <p:nvSpPr>
          <p:cNvPr id="60" name="Google Shape;60;p10"/>
          <p:cNvSpPr txBox="1"/>
          <p:nvPr>
            <p:ph idx="3" type="body"/>
          </p:nvPr>
        </p:nvSpPr>
        <p:spPr>
          <a:xfrm>
            <a:off x="14629990" y="8864027"/>
            <a:ext cx="12729600" cy="3694200"/>
          </a:xfrm>
          <a:prstGeom prst="rect">
            <a:avLst/>
          </a:prstGeom>
          <a:noFill/>
          <a:ln>
            <a:noFill/>
          </a:ln>
        </p:spPr>
        <p:txBody>
          <a:bodyPr anchorCtr="0" anchor="b" bIns="194025" lIns="388050" spcFirstLastPara="1" rIns="388050" wrap="square" tIns="194025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sz="1500"/>
            </a:lvl2pPr>
            <a:lvl3pPr indent="-228600" lvl="2" marL="1371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sz="1400"/>
            </a:lvl3pPr>
            <a:lvl4pPr indent="-22860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sz="1200"/>
            </a:lvl4pPr>
            <a:lvl5pPr indent="-22860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sz="1200"/>
            </a:lvl5pPr>
            <a:lvl6pPr indent="-228600" lvl="5" marL="2743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sz="1200"/>
            </a:lvl6pPr>
            <a:lvl7pPr indent="-228600" lvl="6" marL="3200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sz="1200"/>
            </a:lvl7pPr>
            <a:lvl8pPr indent="-228600" lvl="7" marL="3657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sz="1200"/>
            </a:lvl8pPr>
            <a:lvl9pPr indent="-228600" lvl="8" marL="411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sz="1200"/>
            </a:lvl9pPr>
          </a:lstStyle>
          <a:p/>
        </p:txBody>
      </p:sp>
      <p:sp>
        <p:nvSpPr>
          <p:cNvPr id="61" name="Google Shape;61;p10"/>
          <p:cNvSpPr txBox="1"/>
          <p:nvPr>
            <p:ph idx="4" type="body"/>
          </p:nvPr>
        </p:nvSpPr>
        <p:spPr>
          <a:xfrm>
            <a:off x="14629990" y="12558343"/>
            <a:ext cx="12729600" cy="228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indent="-3429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1pPr>
            <a:lvl2pPr indent="-32385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1500"/>
            </a:lvl2pPr>
            <a:lvl3pPr indent="-317500" lvl="2" marL="1371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/>
            </a:lvl3pPr>
            <a:lvl4pPr indent="-30480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/>
            </a:lvl4pPr>
            <a:lvl5pPr indent="-30480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sz="1200"/>
            </a:lvl5pPr>
            <a:lvl6pPr indent="-304800" lvl="5" marL="2743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sz="1200"/>
            </a:lvl6pPr>
            <a:lvl7pPr indent="-304800" lvl="6" marL="3200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sz="1200"/>
            </a:lvl7pPr>
            <a:lvl8pPr indent="-304800" lvl="7" marL="3657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sz="1200"/>
            </a:lvl8pPr>
            <a:lvl9pPr indent="-304800" lvl="8" marL="411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sz="12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1440776" y="36060996"/>
            <a:ext cx="6718500" cy="27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9839898" y="36060996"/>
            <a:ext cx="9120300" cy="27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20640784" y="36060996"/>
            <a:ext cx="6718500" cy="27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1440776" y="1586154"/>
            <a:ext cx="25918500" cy="659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4025" lIns="388050" spcFirstLastPara="1" rIns="388050" wrap="square" tIns="194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" type="body"/>
          </p:nvPr>
        </p:nvSpPr>
        <p:spPr>
          <a:xfrm>
            <a:off x="1440574" y="9239421"/>
            <a:ext cx="12891600" cy="261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indent="-3683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/>
            </a:lvl1pPr>
            <a:lvl2pPr indent="-3429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2pPr>
            <a:lvl3pPr indent="-323850" lvl="2" marL="1371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/>
            </a:lvl3pPr>
            <a:lvl4pPr indent="-317500" lvl="3" marL="1828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/>
            </a:lvl4pPr>
            <a:lvl5pPr indent="-317500" lvl="4" marL="22860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/>
            </a:lvl6pPr>
            <a:lvl7pPr indent="-317500" lvl="6" marL="3200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/>
            </a:lvl7pPr>
            <a:lvl8pPr indent="-317500" lvl="7" marL="3657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/>
            </a:lvl8pPr>
            <a:lvl9pPr indent="-317500" lvl="8" marL="4114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/>
            </a:lvl9pPr>
          </a:lstStyle>
          <a:p/>
        </p:txBody>
      </p:sp>
      <p:sp>
        <p:nvSpPr>
          <p:cNvPr id="68" name="Google Shape;68;p11"/>
          <p:cNvSpPr txBox="1"/>
          <p:nvPr>
            <p:ph idx="2" type="body"/>
          </p:nvPr>
        </p:nvSpPr>
        <p:spPr>
          <a:xfrm>
            <a:off x="14467731" y="9239421"/>
            <a:ext cx="12891600" cy="261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indent="-3683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/>
            </a:lvl1pPr>
            <a:lvl2pPr indent="-3429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2pPr>
            <a:lvl3pPr indent="-323850" lvl="2" marL="1371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/>
            </a:lvl3pPr>
            <a:lvl4pPr indent="-317500" lvl="3" marL="1828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/>
            </a:lvl4pPr>
            <a:lvl5pPr indent="-317500" lvl="4" marL="22860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/>
            </a:lvl5pPr>
            <a:lvl6pPr indent="-317500" lvl="5" marL="2743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/>
            </a:lvl6pPr>
            <a:lvl7pPr indent="-317500" lvl="6" marL="3200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/>
            </a:lvl7pPr>
            <a:lvl8pPr indent="-317500" lvl="7" marL="3657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/>
            </a:lvl8pPr>
            <a:lvl9pPr indent="-317500" lvl="8" marL="4114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1440776" y="36060996"/>
            <a:ext cx="6718500" cy="27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9839898" y="36060996"/>
            <a:ext cx="9120300" cy="27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20640784" y="36060996"/>
            <a:ext cx="6718500" cy="27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1440776" y="1586154"/>
            <a:ext cx="25918500" cy="659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4025" lIns="388050" spcFirstLastPara="1" rIns="388050" wrap="square" tIns="1940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16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16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16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16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16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16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16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16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16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1440776" y="9238984"/>
            <a:ext cx="25918500" cy="261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indent="-965200" lvl="0" marL="457200" marR="0" rtl="0" algn="l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600"/>
              <a:buFont typeface="Arial"/>
              <a:buChar char="•"/>
              <a:defRPr b="0" i="0" sz="1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869950" lvl="1" marL="914400" marR="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0100"/>
              <a:buFont typeface="Arial"/>
              <a:buChar char="–"/>
              <a:defRPr b="0" i="0" sz="10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74700" lvl="2" marL="1371600" marR="0" rtl="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600"/>
              <a:buFont typeface="Arial"/>
              <a:buChar char="•"/>
              <a:defRPr b="0" i="0" sz="8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692150" lvl="3" marL="1828800" marR="0" rtl="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300"/>
              <a:buFont typeface="Arial"/>
              <a:buChar char="–"/>
              <a:defRPr b="0" i="0" sz="7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692150" lvl="4" marL="2286000" marR="0" rtl="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300"/>
              <a:buFont typeface="Arial"/>
              <a:buChar char="»"/>
              <a:defRPr b="0" i="0" sz="7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692150" lvl="5" marL="2743200" marR="0" rtl="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300"/>
              <a:buFont typeface="Arial"/>
              <a:buChar char="»"/>
              <a:defRPr b="0" i="0" sz="7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692150" lvl="6" marL="3200400" marR="0" rtl="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300"/>
              <a:buFont typeface="Arial"/>
              <a:buChar char="»"/>
              <a:defRPr b="0" i="0" sz="7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692150" lvl="7" marL="3657600" marR="0" rtl="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300"/>
              <a:buFont typeface="Arial"/>
              <a:buChar char="»"/>
              <a:defRPr b="0" i="0" sz="7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692150" lvl="8" marL="4114800" marR="0" rtl="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300"/>
              <a:buFont typeface="Arial"/>
              <a:buChar char="»"/>
              <a:defRPr b="0" i="0" sz="7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1440776" y="36060996"/>
            <a:ext cx="6718500" cy="27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9839898" y="36060996"/>
            <a:ext cx="9120300" cy="27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b="0" i="0" sz="7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20640784" y="36060996"/>
            <a:ext cx="6718500" cy="27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94025" lIns="388050" spcFirstLastPara="1" rIns="388050" wrap="square" tIns="1940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3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a98f760cab_2_0"/>
          <p:cNvSpPr txBox="1"/>
          <p:nvPr/>
        </p:nvSpPr>
        <p:spPr>
          <a:xfrm>
            <a:off x="12255793" y="713042"/>
            <a:ext cx="13602000" cy="143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050" lIns="82125" spcFirstLastPara="1" rIns="82125" wrap="square" tIns="41050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100">
                <a:solidFill>
                  <a:schemeClr val="dk1"/>
                </a:solidFill>
              </a:rPr>
              <a:t>DESENVOLVIMENTO DE MATERIAIS DIDÁTICO-PEDAGÓGICOS DIGITAIS DE PREVENÇÃO DE CÂNCER PARA CRIANÇAS DE 4 A 11 ANOS</a:t>
            </a:r>
            <a:endParaRPr b="1" sz="1100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22268"/>
              </a:buClr>
              <a:buSzPts val="6500"/>
              <a:buFont typeface="Arial"/>
              <a:buNone/>
            </a:pPr>
            <a:r>
              <a:rPr b="1" i="0" lang="en-US" sz="6500" u="none" cap="none" strike="noStrike">
                <a:solidFill>
                  <a:srgbClr val="222268"/>
                </a:solidFill>
                <a:latin typeface="Arial"/>
                <a:ea typeface="Arial"/>
                <a:cs typeface="Arial"/>
                <a:sym typeface="Arial"/>
              </a:rPr>
              <a:t>TÍTULO</a:t>
            </a:r>
            <a:endParaRPr sz="1300"/>
          </a:p>
        </p:txBody>
      </p:sp>
      <p:sp>
        <p:nvSpPr>
          <p:cNvPr id="90" name="Google Shape;90;g1a98f760cab_2_0"/>
          <p:cNvSpPr txBox="1"/>
          <p:nvPr/>
        </p:nvSpPr>
        <p:spPr>
          <a:xfrm>
            <a:off x="17920101" y="5459863"/>
            <a:ext cx="7937700" cy="97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050" lIns="82125" spcFirstLastPara="1" rIns="82125" wrap="square" tIns="4105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en-US" sz="2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Autores e co-autores</a:t>
            </a:r>
            <a:endParaRPr sz="1400"/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en-US" sz="2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Hospital de Amor Barretos</a:t>
            </a:r>
            <a:endParaRPr sz="1400"/>
          </a:p>
        </p:txBody>
      </p:sp>
      <p:sp>
        <p:nvSpPr>
          <p:cNvPr id="91" name="Google Shape;91;g1a98f760cab_2_0"/>
          <p:cNvSpPr txBox="1"/>
          <p:nvPr/>
        </p:nvSpPr>
        <p:spPr>
          <a:xfrm>
            <a:off x="2387653" y="10456976"/>
            <a:ext cx="10970100" cy="7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1050" lIns="82125" spcFirstLastPara="1" rIns="82125" wrap="square" tIns="4105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22268"/>
              </a:buClr>
              <a:buSzPts val="4600"/>
              <a:buFont typeface="Calibri"/>
              <a:buNone/>
            </a:pPr>
            <a:r>
              <a:rPr b="1" i="0" lang="en-US" sz="4600" u="none" cap="none" strike="noStrike">
                <a:solidFill>
                  <a:srgbClr val="222268"/>
                </a:solidFill>
                <a:latin typeface="Calibri"/>
                <a:ea typeface="Calibri"/>
                <a:cs typeface="Calibri"/>
                <a:sym typeface="Calibri"/>
              </a:rPr>
              <a:t>INTRODUÇÃO/ OBJETIVO</a:t>
            </a:r>
            <a:endParaRPr sz="1300"/>
          </a:p>
        </p:txBody>
      </p:sp>
      <p:sp>
        <p:nvSpPr>
          <p:cNvPr id="92" name="Google Shape;92;g1a98f760cab_2_0"/>
          <p:cNvSpPr txBox="1"/>
          <p:nvPr/>
        </p:nvSpPr>
        <p:spPr>
          <a:xfrm>
            <a:off x="2496311" y="17194493"/>
            <a:ext cx="10970100" cy="7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1050" lIns="82125" spcFirstLastPara="1" rIns="82125" wrap="square" tIns="4105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22268"/>
              </a:buClr>
              <a:buSzPts val="4600"/>
              <a:buFont typeface="Calibri"/>
              <a:buNone/>
            </a:pPr>
            <a:r>
              <a:rPr b="1" i="0" lang="en-US" sz="4600" u="none" cap="none" strike="noStrike">
                <a:solidFill>
                  <a:srgbClr val="222268"/>
                </a:solidFill>
                <a:latin typeface="Calibri"/>
                <a:ea typeface="Calibri"/>
                <a:cs typeface="Calibri"/>
                <a:sym typeface="Calibri"/>
              </a:rPr>
              <a:t>MÉTODOS</a:t>
            </a:r>
            <a:endParaRPr sz="1300"/>
          </a:p>
        </p:txBody>
      </p:sp>
      <p:sp>
        <p:nvSpPr>
          <p:cNvPr id="93" name="Google Shape;93;g1a98f760cab_2_0"/>
          <p:cNvSpPr txBox="1"/>
          <p:nvPr/>
        </p:nvSpPr>
        <p:spPr>
          <a:xfrm>
            <a:off x="-4675115" y="28189888"/>
            <a:ext cx="17491200" cy="7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1050" lIns="82125" spcFirstLastPara="1" rIns="82125" wrap="square" tIns="4105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22268"/>
              </a:buClr>
              <a:buSzPts val="4600"/>
              <a:buFont typeface="Calibri"/>
              <a:buNone/>
            </a:pPr>
            <a:r>
              <a:rPr b="1" i="0" lang="en-US" sz="4600" u="none" cap="none" strike="noStrike">
                <a:solidFill>
                  <a:srgbClr val="222268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endParaRPr sz="1300"/>
          </a:p>
        </p:txBody>
      </p:sp>
      <p:sp>
        <p:nvSpPr>
          <p:cNvPr id="94" name="Google Shape;94;g1a98f760cab_2_0"/>
          <p:cNvSpPr txBox="1"/>
          <p:nvPr/>
        </p:nvSpPr>
        <p:spPr>
          <a:xfrm>
            <a:off x="2387653" y="23054532"/>
            <a:ext cx="23336100" cy="7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1050" lIns="82125" spcFirstLastPara="1" rIns="82125" wrap="square" tIns="4105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22268"/>
              </a:buClr>
              <a:buSzPts val="4600"/>
              <a:buFont typeface="Calibri"/>
              <a:buNone/>
            </a:pPr>
            <a:r>
              <a:rPr b="1" i="0" lang="en-US" sz="4600" u="none" cap="none" strike="noStrike">
                <a:solidFill>
                  <a:srgbClr val="222268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endParaRPr sz="1300"/>
          </a:p>
        </p:txBody>
      </p:sp>
      <p:sp>
        <p:nvSpPr>
          <p:cNvPr id="95" name="Google Shape;95;g1a98f760cab_2_0"/>
          <p:cNvSpPr txBox="1"/>
          <p:nvPr/>
        </p:nvSpPr>
        <p:spPr>
          <a:xfrm>
            <a:off x="3455888" y="5130990"/>
            <a:ext cx="22401900" cy="42300"/>
          </a:xfrm>
          <a:prstGeom prst="rect">
            <a:avLst/>
          </a:prstGeom>
          <a:solidFill>
            <a:srgbClr val="222268"/>
          </a:solidFill>
          <a:ln cap="flat" cmpd="sng" w="9525">
            <a:solidFill>
              <a:srgbClr val="16164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1050" lIns="82125" spcFirstLastPara="1" rIns="82125" wrap="square" tIns="410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7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g1a98f760cab_2_0"/>
          <p:cNvSpPr txBox="1"/>
          <p:nvPr/>
        </p:nvSpPr>
        <p:spPr>
          <a:xfrm>
            <a:off x="6987979" y="36714375"/>
            <a:ext cx="18754200" cy="40800"/>
          </a:xfrm>
          <a:prstGeom prst="rect">
            <a:avLst/>
          </a:prstGeom>
          <a:solidFill>
            <a:srgbClr val="222268"/>
          </a:solidFill>
          <a:ln cap="flat" cmpd="sng" w="9525">
            <a:solidFill>
              <a:srgbClr val="16164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1050" lIns="82125" spcFirstLastPara="1" rIns="82125" wrap="square" tIns="410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7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7" name="Google Shape;97;g1a98f760cab_2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16213" y="713042"/>
            <a:ext cx="9798972" cy="304806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g1a98f760cab_2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4335" y="35246091"/>
            <a:ext cx="4848687" cy="4848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a709f37dd1_0_54"/>
          <p:cNvSpPr txBox="1"/>
          <p:nvPr>
            <p:ph type="ctrTitle"/>
          </p:nvPr>
        </p:nvSpPr>
        <p:spPr>
          <a:xfrm>
            <a:off x="2160144" y="12302259"/>
            <a:ext cx="24479700" cy="8487300"/>
          </a:xfrm>
          <a:prstGeom prst="rect">
            <a:avLst/>
          </a:prstGeom>
        </p:spPr>
        <p:txBody>
          <a:bodyPr anchorCtr="0" anchor="ctr" bIns="194025" lIns="388050" spcFirstLastPara="1" rIns="388050" wrap="square" tIns="194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g1a709f37dd1_0_54"/>
          <p:cNvSpPr txBox="1"/>
          <p:nvPr>
            <p:ph idx="1" type="subTitle"/>
          </p:nvPr>
        </p:nvSpPr>
        <p:spPr>
          <a:xfrm>
            <a:off x="4320284" y="22439426"/>
            <a:ext cx="20159400" cy="10121100"/>
          </a:xfrm>
          <a:prstGeom prst="rect">
            <a:avLst/>
          </a:prstGeom>
        </p:spPr>
        <p:txBody>
          <a:bodyPr anchorCtr="0" anchor="t" bIns="194025" lIns="388050" spcFirstLastPara="1" rIns="388050" wrap="square" tIns="194025">
            <a:noAutofit/>
          </a:bodyPr>
          <a:lstStyle/>
          <a:p>
            <a:pPr indent="0" lvl="0" marL="0" rtl="0" algn="ctr">
              <a:spcBef>
                <a:spcPts val="23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a709f37dd1_0_0"/>
          <p:cNvSpPr txBox="1"/>
          <p:nvPr>
            <p:ph type="ctrTitle"/>
          </p:nvPr>
        </p:nvSpPr>
        <p:spPr>
          <a:xfrm>
            <a:off x="2160144" y="12302259"/>
            <a:ext cx="24479700" cy="8487300"/>
          </a:xfrm>
          <a:prstGeom prst="rect">
            <a:avLst/>
          </a:prstGeom>
        </p:spPr>
        <p:txBody>
          <a:bodyPr anchorCtr="0" anchor="ctr" bIns="194025" lIns="388050" spcFirstLastPara="1" rIns="388050" wrap="square" tIns="194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g1a709f37dd1_0_0"/>
          <p:cNvSpPr txBox="1"/>
          <p:nvPr>
            <p:ph idx="1" type="subTitle"/>
          </p:nvPr>
        </p:nvSpPr>
        <p:spPr>
          <a:xfrm>
            <a:off x="4320284" y="22439426"/>
            <a:ext cx="20159400" cy="10121100"/>
          </a:xfrm>
          <a:prstGeom prst="rect">
            <a:avLst/>
          </a:prstGeom>
        </p:spPr>
        <p:txBody>
          <a:bodyPr anchorCtr="0" anchor="t" bIns="194025" lIns="388050" spcFirstLastPara="1" rIns="388050" wrap="square" tIns="194025">
            <a:noAutofit/>
          </a:bodyPr>
          <a:lstStyle/>
          <a:p>
            <a:pPr indent="0" lvl="0" marL="0" rtl="0" algn="ctr">
              <a:spcBef>
                <a:spcPts val="23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a709f37dd1_0_6"/>
          <p:cNvSpPr txBox="1"/>
          <p:nvPr>
            <p:ph type="ctrTitle"/>
          </p:nvPr>
        </p:nvSpPr>
        <p:spPr>
          <a:xfrm>
            <a:off x="2160144" y="12302259"/>
            <a:ext cx="24479700" cy="8487300"/>
          </a:xfrm>
          <a:prstGeom prst="rect">
            <a:avLst/>
          </a:prstGeom>
        </p:spPr>
        <p:txBody>
          <a:bodyPr anchorCtr="0" anchor="ctr" bIns="194025" lIns="388050" spcFirstLastPara="1" rIns="388050" wrap="square" tIns="194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g1a709f37dd1_0_6"/>
          <p:cNvSpPr txBox="1"/>
          <p:nvPr>
            <p:ph idx="1" type="subTitle"/>
          </p:nvPr>
        </p:nvSpPr>
        <p:spPr>
          <a:xfrm>
            <a:off x="4320284" y="22439426"/>
            <a:ext cx="20159400" cy="10121100"/>
          </a:xfrm>
          <a:prstGeom prst="rect">
            <a:avLst/>
          </a:prstGeom>
        </p:spPr>
        <p:txBody>
          <a:bodyPr anchorCtr="0" anchor="t" bIns="194025" lIns="388050" spcFirstLastPara="1" rIns="388050" wrap="square" tIns="194025">
            <a:noAutofit/>
          </a:bodyPr>
          <a:lstStyle/>
          <a:p>
            <a:pPr indent="0" lvl="0" marL="0" rtl="0" algn="ctr">
              <a:spcBef>
                <a:spcPts val="23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a709f37dd1_0_12"/>
          <p:cNvSpPr txBox="1"/>
          <p:nvPr>
            <p:ph type="ctrTitle"/>
          </p:nvPr>
        </p:nvSpPr>
        <p:spPr>
          <a:xfrm>
            <a:off x="2160144" y="12302259"/>
            <a:ext cx="24479700" cy="8487300"/>
          </a:xfrm>
          <a:prstGeom prst="rect">
            <a:avLst/>
          </a:prstGeom>
        </p:spPr>
        <p:txBody>
          <a:bodyPr anchorCtr="0" anchor="ctr" bIns="194025" lIns="388050" spcFirstLastPara="1" rIns="388050" wrap="square" tIns="194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g1a709f37dd1_0_12"/>
          <p:cNvSpPr txBox="1"/>
          <p:nvPr>
            <p:ph idx="1" type="subTitle"/>
          </p:nvPr>
        </p:nvSpPr>
        <p:spPr>
          <a:xfrm>
            <a:off x="4320284" y="22439426"/>
            <a:ext cx="20159400" cy="10121100"/>
          </a:xfrm>
          <a:prstGeom prst="rect">
            <a:avLst/>
          </a:prstGeom>
        </p:spPr>
        <p:txBody>
          <a:bodyPr anchorCtr="0" anchor="t" bIns="194025" lIns="388050" spcFirstLastPara="1" rIns="388050" wrap="square" tIns="194025">
            <a:noAutofit/>
          </a:bodyPr>
          <a:lstStyle/>
          <a:p>
            <a:pPr indent="0" lvl="0" marL="0" rtl="0" algn="ctr">
              <a:spcBef>
                <a:spcPts val="23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a6f633416e_0_0"/>
          <p:cNvSpPr txBox="1"/>
          <p:nvPr>
            <p:ph type="ctrTitle"/>
          </p:nvPr>
        </p:nvSpPr>
        <p:spPr>
          <a:xfrm>
            <a:off x="2160144" y="12302259"/>
            <a:ext cx="24479700" cy="8487300"/>
          </a:xfrm>
          <a:prstGeom prst="rect">
            <a:avLst/>
          </a:prstGeom>
        </p:spPr>
        <p:txBody>
          <a:bodyPr anchorCtr="0" anchor="ctr" bIns="194025" lIns="388050" spcFirstLastPara="1" rIns="388050" wrap="square" tIns="194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g1a6f633416e_0_0"/>
          <p:cNvSpPr txBox="1"/>
          <p:nvPr>
            <p:ph idx="1" type="subTitle"/>
          </p:nvPr>
        </p:nvSpPr>
        <p:spPr>
          <a:xfrm>
            <a:off x="4320284" y="22439426"/>
            <a:ext cx="20159400" cy="10121100"/>
          </a:xfrm>
          <a:prstGeom prst="rect">
            <a:avLst/>
          </a:prstGeom>
        </p:spPr>
        <p:txBody>
          <a:bodyPr anchorCtr="0" anchor="t" bIns="194025" lIns="388050" spcFirstLastPara="1" rIns="388050" wrap="square" tIns="194025">
            <a:noAutofit/>
          </a:bodyPr>
          <a:lstStyle/>
          <a:p>
            <a:pPr indent="0" lvl="0" marL="0" rtl="0" algn="ctr">
              <a:spcBef>
                <a:spcPts val="23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a28dd8da7f_0_0"/>
          <p:cNvSpPr txBox="1"/>
          <p:nvPr>
            <p:ph type="title"/>
          </p:nvPr>
        </p:nvSpPr>
        <p:spPr>
          <a:xfrm>
            <a:off x="1440776" y="1586154"/>
            <a:ext cx="25918500" cy="6599400"/>
          </a:xfrm>
          <a:prstGeom prst="rect">
            <a:avLst/>
          </a:prstGeom>
        </p:spPr>
        <p:txBody>
          <a:bodyPr anchorCtr="0" anchor="ctr" bIns="194025" lIns="388050" spcFirstLastPara="1" rIns="388050" wrap="square" tIns="194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g1a28dd8da7f_0_0"/>
          <p:cNvSpPr txBox="1"/>
          <p:nvPr>
            <p:ph idx="1" type="body"/>
          </p:nvPr>
        </p:nvSpPr>
        <p:spPr>
          <a:xfrm>
            <a:off x="1440776" y="9238984"/>
            <a:ext cx="25918500" cy="26135100"/>
          </a:xfrm>
          <a:prstGeom prst="rect">
            <a:avLst/>
          </a:prstGeom>
        </p:spPr>
        <p:txBody>
          <a:bodyPr anchorCtr="0" anchor="t" bIns="194025" lIns="388050" spcFirstLastPara="1" rIns="388050" wrap="square" tIns="194025">
            <a:noAutofit/>
          </a:bodyPr>
          <a:lstStyle/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a28dd8da7f_0_6"/>
          <p:cNvSpPr txBox="1"/>
          <p:nvPr>
            <p:ph type="title"/>
          </p:nvPr>
        </p:nvSpPr>
        <p:spPr>
          <a:xfrm>
            <a:off x="1440776" y="1586154"/>
            <a:ext cx="25918500" cy="6599400"/>
          </a:xfrm>
          <a:prstGeom prst="rect">
            <a:avLst/>
          </a:prstGeom>
        </p:spPr>
        <p:txBody>
          <a:bodyPr anchorCtr="0" anchor="ctr" bIns="194025" lIns="388050" spcFirstLastPara="1" rIns="388050" wrap="square" tIns="194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g1a28dd8da7f_0_6"/>
          <p:cNvSpPr txBox="1"/>
          <p:nvPr>
            <p:ph idx="1" type="body"/>
          </p:nvPr>
        </p:nvSpPr>
        <p:spPr>
          <a:xfrm>
            <a:off x="1440776" y="9238984"/>
            <a:ext cx="25918500" cy="26135100"/>
          </a:xfrm>
          <a:prstGeom prst="rect">
            <a:avLst/>
          </a:prstGeom>
        </p:spPr>
        <p:txBody>
          <a:bodyPr anchorCtr="0" anchor="t" bIns="194025" lIns="388050" spcFirstLastPara="1" rIns="388050" wrap="square" tIns="194025">
            <a:noAutofit/>
          </a:bodyPr>
          <a:lstStyle/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2011-08-28T23:22:31Z</dcterms:created>
  <dc:creator>Cris &amp; Humberto</dc:creator>
</cp:coreProperties>
</file>